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69" r:id="rId9"/>
    <p:sldId id="258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83600" autoAdjust="0"/>
  </p:normalViewPr>
  <p:slideViewPr>
    <p:cSldViewPr snapToGrid="0">
      <p:cViewPr>
        <p:scale>
          <a:sx n="30" d="100"/>
          <a:sy n="30" d="100"/>
        </p:scale>
        <p:origin x="18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8693-759C-4D13-B090-D132661847E0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BA51-F2DC-44F9-BC0B-DA964A557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3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EE75AEEA-6920-4D5E-ADF8-57293EE4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54714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4274F8-2B73-41C8-820C-C9816EF9C0BB}"/>
              </a:ext>
            </a:extLst>
          </p:cNvPr>
          <p:cNvSpPr/>
          <p:nvPr userDrawn="1"/>
        </p:nvSpPr>
        <p:spPr>
          <a:xfrm>
            <a:off x="0" y="0"/>
            <a:ext cx="12191999" cy="5471495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96519-E7A5-4638-A97E-D26BEE6C2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B8A66-219E-498B-A31D-F5F29CE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6" y="1410184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7BDA2-D735-4729-9DCA-D7374147E6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45" y="5941178"/>
            <a:ext cx="1972943" cy="629969"/>
          </a:xfrm>
          <a:prstGeom prst="rect">
            <a:avLst/>
          </a:prstGeom>
        </p:spPr>
      </p:pic>
      <p:pic>
        <p:nvPicPr>
          <p:cNvPr id="10" name="Picture 2" descr="Image result for xerox">
            <a:extLst>
              <a:ext uri="{FF2B5EF4-FFF2-40B4-BE49-F238E27FC236}">
                <a16:creationId xmlns:a16="http://schemas.microsoft.com/office/drawing/2014/main" id="{355F0ECA-C9D9-4E02-A201-4DBD051551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533" b="15578"/>
          <a:stretch/>
        </p:blipFill>
        <p:spPr bwMode="auto">
          <a:xfrm>
            <a:off x="2336478" y="5625579"/>
            <a:ext cx="1255134" cy="9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Like Tomorrow - Intelligent Automation, Robotic Process ...">
            <a:extLst>
              <a:ext uri="{FF2B5EF4-FFF2-40B4-BE49-F238E27FC236}">
                <a16:creationId xmlns:a16="http://schemas.microsoft.com/office/drawing/2014/main" id="{99236447-4686-4B69-A232-9646B3129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4" y="6100055"/>
            <a:ext cx="1271986" cy="23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shirt&#10;&#10;Description automatically generated">
            <a:extLst>
              <a:ext uri="{FF2B5EF4-FFF2-40B4-BE49-F238E27FC236}">
                <a16:creationId xmlns:a16="http://schemas.microsoft.com/office/drawing/2014/main" id="{3EE0F9DD-60F1-4774-9559-3C2F45A3FE8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54" y="5983414"/>
            <a:ext cx="522893" cy="5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6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tabl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5AD0AA-3045-402D-9A9A-60E4ED6ECE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1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967D2-C22F-45FA-81DC-358CCA3B0584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CFB43-E188-41EC-972F-761430E2198F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DCDFD692-F0AB-423A-9343-1ADAD7B7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B7EF7D9-121B-4031-B2FF-C9A904F5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906DB0-C61C-45AA-85DD-475CFEC5D61D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D872E2-C540-4505-8A7C-FDB058666729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1B4537-1974-4BB3-B777-68E6BE8DC72A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9" name="Picture 2" descr="Image result for xerox">
              <a:extLst>
                <a:ext uri="{FF2B5EF4-FFF2-40B4-BE49-F238E27FC236}">
                  <a16:creationId xmlns:a16="http://schemas.microsoft.com/office/drawing/2014/main" id="{0DE0CF27-B3C6-43B1-8B8A-5B91913F33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0FB405-1512-4649-AED0-E9C92F3D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6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E97D8E67-73A8-4428-8FF8-66E44F5B3E8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CE3448DC-EBE5-437C-8071-FFC877919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tabl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672C3-DA72-4A73-8D43-A2100798E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A1F886-8D1F-4298-9EC9-3D63C51F2060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6D3AD-2EBD-4D5A-A3C3-49EB289A3A88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9574F7-1E65-42F0-A111-A4AE375B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DEE8BF-C41E-4849-B96C-BF64ECBA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CDD67-9EAF-42D3-A50B-1E4976D8890C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40595D-FAF7-45DA-9CE5-8CF1AD2252CE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089F2-F21A-45D0-80C0-7D7820CB3EBC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4" name="Picture 2" descr="Image result for xerox">
              <a:extLst>
                <a:ext uri="{FF2B5EF4-FFF2-40B4-BE49-F238E27FC236}">
                  <a16:creationId xmlns:a16="http://schemas.microsoft.com/office/drawing/2014/main" id="{61C312CA-6A78-4345-8172-E636A3995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D293983-86C2-4E7C-B052-85C5AA73F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6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39E67566-089F-4A7F-B39D-532B2BFDB8E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711F9E15-3543-4E84-8786-3136F04FDE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77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mobi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A8039A-51AE-4093-AF15-6D0D162FA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4F65D8-9866-4BE7-809A-56E49B9CB1C9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518208-69B8-4E33-8D13-6BF377F78DD0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73F1747E-CE02-4EBE-BA1A-041060ADD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01E2DF-16E3-423F-863F-804F24E9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A3EA85-C4F0-4889-80B8-A99DBDA1848B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31B830-9927-4C0F-8D2D-FBC36A078631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43E6FE-C556-4856-A55F-95AA3B2F6B45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4" name="Picture 2" descr="Image result for xerox">
              <a:extLst>
                <a:ext uri="{FF2B5EF4-FFF2-40B4-BE49-F238E27FC236}">
                  <a16:creationId xmlns:a16="http://schemas.microsoft.com/office/drawing/2014/main" id="{41D483CC-FF1A-4313-8C86-0194DEDA9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B781A9-4C91-4269-BD46-57AFB7D61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6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59875E16-86C7-4984-9676-823C1A2318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F6F3BD3F-B121-48EF-ADC0-B0EC94F89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65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lond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55BE9-3187-4B7B-B862-7A513CE5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rgbClr val="0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79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28300C-E5F7-4569-9731-6266F0AB69D5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3C4EB-8E52-4FAB-BF00-1C0E47433487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58CA4E4-CEA2-4205-8A9B-1DFEF08A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AFD512-76A9-4F79-9D37-C157D8CA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E4116B-659E-4C4A-838A-8512B5498177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0DB40E-5C93-4DE0-8E01-11839FECB592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1CA383-C167-4BB7-9FB6-786DDE68BEF1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" descr="Image result for xerox">
              <a:extLst>
                <a:ext uri="{FF2B5EF4-FFF2-40B4-BE49-F238E27FC236}">
                  <a16:creationId xmlns:a16="http://schemas.microsoft.com/office/drawing/2014/main" id="{681629B9-92B2-4DBB-AD94-C6BB6A2F2A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1B3531-2742-4D29-9DE1-74B808FA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5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21912C17-B30F-4C95-960D-05C94AB5E45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5C7375B6-ACF8-4A4C-A17D-E906CC34D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77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dark lapto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17D67-D0AF-40E5-B11C-935287207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FB0136-0BC3-4729-8157-EC833E5E2656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EC2321-3F3D-49A8-B8FB-80151B784984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DE8EE6F-F85C-45C4-8F2C-96826EF6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C50121B-E8A6-46FB-89CC-C886403A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E956D2-804E-462C-B8FD-0F0298265E2D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62DA5B-51B4-4197-B5FD-7AADF6C042C3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A912E2-BFD0-4620-B70E-598D15FF58E2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2" name="Picture 2" descr="Image result for xerox">
              <a:extLst>
                <a:ext uri="{FF2B5EF4-FFF2-40B4-BE49-F238E27FC236}">
                  <a16:creationId xmlns:a16="http://schemas.microsoft.com/office/drawing/2014/main" id="{688242FF-0806-4798-96C6-C2A80C958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505FD7-B835-4897-9269-FB504633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4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0E89FE30-BB25-4E58-975B-7E82903810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BF2F25F3-2769-4E42-8D39-4599C6383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37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419E0A-AA7E-4EC6-87E0-1576569F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2D6ECF-A67A-488E-BC60-87EADF310E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757BB84-EF0B-4194-82F8-3243A54D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1" y="16886"/>
            <a:ext cx="11665850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40231F-A266-4397-8846-B2049DEC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77386"/>
            <a:ext cx="11486606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4972B-E4B1-49AC-9260-C3B5116F7F63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63F5CB-88DE-438D-95A5-1B4DEC8F2300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F1A1EA-1EFA-43AF-9EB7-16BD58F1BEDA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" descr="Image result for xerox">
              <a:extLst>
                <a:ext uri="{FF2B5EF4-FFF2-40B4-BE49-F238E27FC236}">
                  <a16:creationId xmlns:a16="http://schemas.microsoft.com/office/drawing/2014/main" id="{96376A4B-2D39-42B2-9D87-853526606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BFF2241-7566-451F-9A29-2AF520D46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5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BB77D721-0FF3-4FDE-BB25-D55BACA730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2AEF21DD-5D7A-49F9-A9EC-312D3BDA3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90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87D09-9081-4B2B-937E-BD60041FAD07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8262-D280-4777-9C7A-281F94764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4520" y="1663338"/>
            <a:ext cx="9838509" cy="411915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tx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423780-8BDA-4AAB-B5A3-8799E9C4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156119"/>
            <a:ext cx="9838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roxima Nova Light" panose="02000506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00A3E7-63AB-4555-9C01-6F0B966C175A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729179-2EF9-47D2-B841-40EDD52B1F68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5941C7-73FA-430B-9293-B1D38BC6F3C4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0" name="Picture 2" descr="Image result for xerox">
              <a:extLst>
                <a:ext uri="{FF2B5EF4-FFF2-40B4-BE49-F238E27FC236}">
                  <a16:creationId xmlns:a16="http://schemas.microsoft.com/office/drawing/2014/main" id="{DA9AD559-F88A-45A8-B039-A4C618F4D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41932F-A18E-4BBD-B846-395C3085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2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C3F18973-50B9-468F-8FFE-FC71B5D7C6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5557DCBE-B03C-4C5B-8643-ED49B50C20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1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2928FD-AC8C-47E3-8F21-5D4D211A7CCA}"/>
              </a:ext>
            </a:extLst>
          </p:cNvPr>
          <p:cNvSpPr/>
          <p:nvPr/>
        </p:nvSpPr>
        <p:spPr>
          <a:xfrm>
            <a:off x="0" y="0"/>
            <a:ext cx="12292314" cy="6858000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C5A46627-B5BA-4A06-86E1-599AA27A122C}"/>
              </a:ext>
            </a:extLst>
          </p:cNvPr>
          <p:cNvSpPr txBox="1"/>
          <p:nvPr/>
        </p:nvSpPr>
        <p:spPr>
          <a:xfrm>
            <a:off x="3815020" y="3581625"/>
            <a:ext cx="4714875" cy="538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750"/>
              </a:spcAft>
            </a:pPr>
            <a:r>
              <a:rPr lang="en-GB" sz="1800" b="0">
                <a:solidFill>
                  <a:srgbClr val="FFFFFF"/>
                </a:solidFill>
                <a:effectLst/>
                <a:latin typeface="Proxima Nova" panose="02000506030000020004" pitchFamily="2" charset="0"/>
                <a:cs typeface="Times New Roman" panose="02020603050405020304" pitchFamily="18" charset="0"/>
              </a:rPr>
              <a:t>020 7417 2000</a:t>
            </a:r>
            <a:endParaRPr lang="en-GB" sz="2400" b="1">
              <a:solidFill>
                <a:srgbClr val="FFFFFF"/>
              </a:solidFill>
              <a:effectLst/>
              <a:latin typeface="Proxima Nova Light" panose="02000506030000020004" pitchFamily="2" charset="0"/>
            </a:endParaRPr>
          </a:p>
          <a:p>
            <a:pPr>
              <a:spcAft>
                <a:spcPts val="0"/>
              </a:spcAft>
            </a:pPr>
            <a:r>
              <a:rPr lang="en-GB" sz="1800">
                <a:effectLst/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F96351-0EDC-4F56-AC9C-7FA9056227D1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060" y="3598135"/>
            <a:ext cx="315595" cy="315595"/>
          </a:xfrm>
          <a:prstGeom prst="rect">
            <a:avLst/>
          </a:prstGeom>
        </p:spPr>
      </p:pic>
      <p:sp>
        <p:nvSpPr>
          <p:cNvPr id="10" name="Text Box 42">
            <a:extLst>
              <a:ext uri="{FF2B5EF4-FFF2-40B4-BE49-F238E27FC236}">
                <a16:creationId xmlns:a16="http://schemas.microsoft.com/office/drawing/2014/main" id="{A856E027-AC2D-4609-A62B-7F6B516E27D6}"/>
              </a:ext>
            </a:extLst>
          </p:cNvPr>
          <p:cNvSpPr txBox="1"/>
          <p:nvPr/>
        </p:nvSpPr>
        <p:spPr>
          <a:xfrm>
            <a:off x="5328225" y="4079465"/>
            <a:ext cx="4715510" cy="3619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750"/>
              </a:spcAft>
            </a:pPr>
            <a:r>
              <a:rPr lang="en-GB" sz="1800" b="0">
                <a:solidFill>
                  <a:srgbClr val="FFFFFF"/>
                </a:solidFill>
                <a:effectLst/>
                <a:latin typeface="Proxima Nova" panose="02000506030000020004" pitchFamily="2" charset="0"/>
                <a:cs typeface="Times New Roman" panose="02020603050405020304" pitchFamily="18" charset="0"/>
              </a:rPr>
              <a:t>info@xenith.co.uk</a:t>
            </a:r>
            <a:endParaRPr lang="en-GB" sz="2400" b="1">
              <a:solidFill>
                <a:srgbClr val="FFFFFF"/>
              </a:solidFill>
              <a:effectLst/>
              <a:latin typeface="Proxima Nova Light" panose="02000506030000020004" pitchFamily="2" charset="0"/>
            </a:endParaRPr>
          </a:p>
          <a:p>
            <a:pPr>
              <a:spcAft>
                <a:spcPts val="0"/>
              </a:spcAft>
            </a:pPr>
            <a:r>
              <a:rPr lang="en-GB" sz="1800">
                <a:effectLst/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504E0-2752-461A-BFA5-E9A39B76395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745" y="4082640"/>
            <a:ext cx="294640" cy="294640"/>
          </a:xfrm>
          <a:prstGeom prst="rect">
            <a:avLst/>
          </a:prstGeom>
        </p:spPr>
      </p:pic>
      <p:sp>
        <p:nvSpPr>
          <p:cNvPr id="12" name="Text Box 48">
            <a:extLst>
              <a:ext uri="{FF2B5EF4-FFF2-40B4-BE49-F238E27FC236}">
                <a16:creationId xmlns:a16="http://schemas.microsoft.com/office/drawing/2014/main" id="{F95F7607-AAF0-4E16-A3E8-F10AD7794AC9}"/>
              </a:ext>
            </a:extLst>
          </p:cNvPr>
          <p:cNvSpPr txBox="1"/>
          <p:nvPr/>
        </p:nvSpPr>
        <p:spPr>
          <a:xfrm>
            <a:off x="3573145" y="5809580"/>
            <a:ext cx="5045710" cy="7185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AppleSystemUIFont"/>
              </a:rPr>
              <a:t>Xenith Document Systems Ltd, 11-13 </a:t>
            </a:r>
            <a:r>
              <a:rPr lang="en-US" sz="1200" dirty="0" err="1">
                <a:solidFill>
                  <a:srgbClr val="FFFFFF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AppleSystemUIFont"/>
              </a:rPr>
              <a:t>Wakley</a:t>
            </a:r>
            <a:r>
              <a:rPr lang="en-US" sz="1200" dirty="0">
                <a:solidFill>
                  <a:srgbClr val="FFFFFF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AppleSystemUIFont"/>
              </a:rPr>
              <a:t> Street, London EC1V 7LT</a:t>
            </a:r>
          </a:p>
          <a:p>
            <a:pPr algn="ctr">
              <a:spcAft>
                <a:spcPts val="0"/>
              </a:spcAft>
            </a:pPr>
            <a:endParaRPr lang="en-US" sz="1200" dirty="0">
              <a:solidFill>
                <a:srgbClr val="FFFFFF"/>
              </a:solidFill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200" dirty="0" err="1">
                <a:solidFill>
                  <a:schemeClr val="bg1"/>
                </a:solidFill>
                <a:effectLst/>
                <a:latin typeface="Proxima Nova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www.xenith.co.uk</a:t>
            </a:r>
            <a:endParaRPr lang="en-GB" sz="1200" dirty="0">
              <a:solidFill>
                <a:schemeClr val="bg1"/>
              </a:solidFill>
              <a:effectLst/>
              <a:latin typeface="Proxima Nova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90C1CC-DEF8-4413-83BF-6E6C919049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89" y="2069820"/>
            <a:ext cx="3812336" cy="12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E9305C96-F6E0-4241-BA16-117E9CAF1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r="16560"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8F4C0E-7945-4B34-B1FA-69BAD7A1E579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B43AAD1-F488-4C6D-90FE-5942F9E6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671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66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vice Images">
            <a:extLst>
              <a:ext uri="{FF2B5EF4-FFF2-40B4-BE49-F238E27FC236}">
                <a16:creationId xmlns:a16="http://schemas.microsoft.com/office/drawing/2014/main" id="{98036BEC-03EB-4E5C-8575-53DDCAB8C8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25" y="820552"/>
            <a:ext cx="9271949" cy="52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8F4C0E-7945-4B34-B1FA-69BAD7A1E579}"/>
              </a:ext>
            </a:extLst>
          </p:cNvPr>
          <p:cNvSpPr/>
          <p:nvPr/>
        </p:nvSpPr>
        <p:spPr>
          <a:xfrm>
            <a:off x="-1" y="-1"/>
            <a:ext cx="1219199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B43AAD1-F488-4C6D-90FE-5942F9E6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671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B7E1EC6C-5275-4C19-8BAF-512E595DA7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D0C7BC-681D-4263-8169-9DA6EE792939}"/>
              </a:ext>
            </a:extLst>
          </p:cNvPr>
          <p:cNvSpPr/>
          <p:nvPr/>
        </p:nvSpPr>
        <p:spPr>
          <a:xfrm>
            <a:off x="1" y="0"/>
            <a:ext cx="5034224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2BF57E-0071-4636-93FB-033729B09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519749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13ECBD91-C9E0-416F-9F94-69D8815D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519749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3303B8-8AEC-433D-87F1-A4A54242C807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07C5B2-DF7B-4E10-8B8D-F5B8F765D4C9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B52797-5862-4B32-AE18-41BFC8ACFDC7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1" name="Picture 2" descr="Image result for xerox">
              <a:extLst>
                <a:ext uri="{FF2B5EF4-FFF2-40B4-BE49-F238E27FC236}">
                  <a16:creationId xmlns:a16="http://schemas.microsoft.com/office/drawing/2014/main" id="{6076AEE6-41A7-45CE-87E4-F2924EB63A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A7D04D-DF65-4148-A6BB-447679C6A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3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B9CDDBC0-6D18-4A47-B84A-3644A87AFE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8F45A14C-1312-448C-BD9A-62FC55173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03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63E739-8495-46EA-84B4-A7568484A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411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F95526-AC55-4C16-833A-B277C371993A}"/>
              </a:ext>
            </a:extLst>
          </p:cNvPr>
          <p:cNvSpPr/>
          <p:nvPr/>
        </p:nvSpPr>
        <p:spPr>
          <a:xfrm>
            <a:off x="2" y="0"/>
            <a:ext cx="7498078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8BCB54-7528-4335-A121-D19D45414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7027817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E2F214B9-8AB7-4A37-8C73-B18CA6CB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7027817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DBDB92-8E92-48FA-A740-2F6F88910890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A905C4-C604-4DA4-A104-6782F82E31E9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1B738F-1573-4634-8B57-39DDF288E745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7" name="Picture 2" descr="Image result for xerox">
              <a:extLst>
                <a:ext uri="{FF2B5EF4-FFF2-40B4-BE49-F238E27FC236}">
                  <a16:creationId xmlns:a16="http://schemas.microsoft.com/office/drawing/2014/main" id="{87BAF81A-2B8A-4152-84BE-20D487FFC6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E72E70-1032-4ED9-8968-74D420D55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5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94BD09F1-8194-4753-BE3E-257CDA3DB4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53C365FE-9810-4693-828F-B9EECF4959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2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40C072-E8B4-4DD4-83B3-041BE2BA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06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407DA9-805D-4E31-B3B7-A463D106840D}"/>
              </a:ext>
            </a:extLst>
          </p:cNvPr>
          <p:cNvSpPr/>
          <p:nvPr/>
        </p:nvSpPr>
        <p:spPr>
          <a:xfrm>
            <a:off x="0" y="6697"/>
            <a:ext cx="5327912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BE12AC-0C6B-4BC8-8A51-718C6FCB0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789715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00FD567-BBB9-4872-A697-16AC89D9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789715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FDAE48-9F9C-4540-9F5E-E4F4DE8FA1D0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4E06-6E16-4E4B-B0E6-AD332477E1BE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81A8D5-DCE4-4688-AF02-FD36BD711AC5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6" name="Picture 2" descr="Image result for xerox">
              <a:extLst>
                <a:ext uri="{FF2B5EF4-FFF2-40B4-BE49-F238E27FC236}">
                  <a16:creationId xmlns:a16="http://schemas.microsoft.com/office/drawing/2014/main" id="{892720D9-D468-47DB-94C9-F9E5B38FF2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C9048E-D4EB-4925-9E8E-C77291102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19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E1EB6E6A-56A5-4BB5-8D79-A35ED082CC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78B36500-2F7B-42D6-BB12-F4480A01AF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34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5F0CA5-3631-41E9-B7C1-35E960846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ED33A0-C824-4364-9545-98A976C0668E}"/>
              </a:ext>
            </a:extLst>
          </p:cNvPr>
          <p:cNvSpPr/>
          <p:nvPr/>
        </p:nvSpPr>
        <p:spPr>
          <a:xfrm>
            <a:off x="0" y="6697"/>
            <a:ext cx="5152292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F6CE00-3DC9-4AB9-B089-3215373CA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685212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26F61FE-456C-40E1-8F76-E695165D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685212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C175FC-634E-4CD8-8376-865FEDA7E7D9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7255D-4E09-4775-AC3E-83FC2E6FB84C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3E0A62-6CF5-435C-B678-DA97BF2E1174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" descr="Image result for xerox">
              <a:extLst>
                <a:ext uri="{FF2B5EF4-FFF2-40B4-BE49-F238E27FC236}">
                  <a16:creationId xmlns:a16="http://schemas.microsoft.com/office/drawing/2014/main" id="{21D68445-C786-4BCC-B8CA-7EDB84D41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488BA2-F586-4DDF-82C6-C7D19A35B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5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EBDAA81C-06A7-4A11-9F1A-7877C27E23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7187125B-0E88-4EE1-A475-8A9D425400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23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Red, Half Altalink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64876-CD67-4B12-8528-36193B32C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933F9F-AEC3-48BB-BFFD-12B6744A572B}"/>
              </a:ext>
            </a:extLst>
          </p:cNvPr>
          <p:cNvSpPr/>
          <p:nvPr/>
        </p:nvSpPr>
        <p:spPr>
          <a:xfrm>
            <a:off x="0" y="6697"/>
            <a:ext cx="5327912" cy="6858000"/>
          </a:xfrm>
          <a:prstGeom prst="rect">
            <a:avLst/>
          </a:prstGeom>
          <a:solidFill>
            <a:srgbClr val="B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E67B7-1E3D-4AE0-8AB6-E807E69FC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19498"/>
            <a:ext cx="4841966" cy="45284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2pPr>
            <a:lvl3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3pPr>
            <a:lvl4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4pPr>
            <a:lvl5pPr>
              <a:defRPr>
                <a:solidFill>
                  <a:schemeClr val="bg1"/>
                </a:solidFill>
                <a:latin typeface="Proxima Nova Light" panose="0200050603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4BD82E-E535-4A01-A6A6-4613A693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3" y="93935"/>
            <a:ext cx="4841966" cy="1325563"/>
          </a:xfrm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CD8CC-9F8D-4DBA-BD68-F36E4F3FBEC0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3139BF-1728-4E35-B8FE-0680E9309CCE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8046E9-9E79-4BD3-86A0-6BA6E432AEC1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23" name="Picture 2" descr="Image result for xerox">
              <a:extLst>
                <a:ext uri="{FF2B5EF4-FFF2-40B4-BE49-F238E27FC236}">
                  <a16:creationId xmlns:a16="http://schemas.microsoft.com/office/drawing/2014/main" id="{202C7C51-5A55-44EF-BB19-CE2989FD95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CAECB8-E0DD-451D-82EF-4F506680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5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FDEA27BE-40DC-4C71-8F5A-BF347B35A1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137FF70D-9261-4F51-8FC3-5F4B9EE72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33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text, lapto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04443C-3F30-4B02-8AC8-5D448E32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DEA090-068C-4AF7-86C2-29A954166341}"/>
              </a:ext>
            </a:extLst>
          </p:cNvPr>
          <p:cNvSpPr/>
          <p:nvPr/>
        </p:nvSpPr>
        <p:spPr>
          <a:xfrm>
            <a:off x="1566629" y="0"/>
            <a:ext cx="711215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B9ECAA-AC09-4255-B0FF-27E2F4EC35B4}"/>
              </a:ext>
            </a:extLst>
          </p:cNvPr>
          <p:cNvSpPr/>
          <p:nvPr/>
        </p:nvSpPr>
        <p:spPr>
          <a:xfrm>
            <a:off x="0" y="0"/>
            <a:ext cx="1566629" cy="6858000"/>
          </a:xfrm>
          <a:prstGeom prst="rect">
            <a:avLst/>
          </a:prstGeom>
          <a:solidFill>
            <a:srgbClr val="BC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8B94AF-6ACB-41E8-8F6E-1599897E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589" y="16886"/>
            <a:ext cx="6801394" cy="118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EC3584-88D7-4A35-973A-417993A5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91" y="1477386"/>
            <a:ext cx="6696892" cy="456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E3FB3-9DF4-4D42-B09B-AF32D502316A}"/>
              </a:ext>
            </a:extLst>
          </p:cNvPr>
          <p:cNvGrpSpPr/>
          <p:nvPr userDrawn="1"/>
        </p:nvGrpSpPr>
        <p:grpSpPr>
          <a:xfrm>
            <a:off x="-1" y="6186296"/>
            <a:ext cx="12192000" cy="678401"/>
            <a:chOff x="-1" y="6186296"/>
            <a:chExt cx="12192000" cy="6784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ACA3CF-4D05-4EE8-8F57-AB52951471A2}"/>
                </a:ext>
              </a:extLst>
            </p:cNvPr>
            <p:cNvSpPr/>
            <p:nvPr/>
          </p:nvSpPr>
          <p:spPr>
            <a:xfrm>
              <a:off x="-1" y="6205616"/>
              <a:ext cx="12192000" cy="659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EDD808-7AE4-4DC4-9E22-C85F69E526B5}"/>
                </a:ext>
              </a:extLst>
            </p:cNvPr>
            <p:cNvSpPr txBox="1"/>
            <p:nvPr/>
          </p:nvSpPr>
          <p:spPr>
            <a:xfrm>
              <a:off x="130661" y="6414082"/>
              <a:ext cx="2014495" cy="27699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effectLst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solidFill>
                    <a:srgbClr val="333333"/>
                  </a:solidFill>
                  <a:latin typeface="Proxima Nova Light" panose="020B0604020202020204" charset="0"/>
                </a:rPr>
                <a:t>Innovation. Agility. Integrity.</a:t>
              </a:r>
            </a:p>
          </p:txBody>
        </p:sp>
        <p:pic>
          <p:nvPicPr>
            <p:cNvPr id="19" name="Picture 2" descr="Image result for xerox">
              <a:extLst>
                <a:ext uri="{FF2B5EF4-FFF2-40B4-BE49-F238E27FC236}">
                  <a16:creationId xmlns:a16="http://schemas.microsoft.com/office/drawing/2014/main" id="{3101AA16-4554-47C1-8A0D-4A7EF2E9A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533" b="15578"/>
            <a:stretch/>
          </p:blipFill>
          <p:spPr bwMode="auto">
            <a:xfrm>
              <a:off x="11239766" y="6186296"/>
              <a:ext cx="753762" cy="56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6BA82B-C943-4805-89FB-EF7F0FAE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101" y="6373858"/>
              <a:ext cx="1119453" cy="357445"/>
            </a:xfrm>
            <a:prstGeom prst="rect">
              <a:avLst/>
            </a:prstGeom>
          </p:spPr>
        </p:pic>
        <p:pic>
          <p:nvPicPr>
            <p:cNvPr id="26" name="Picture 2" descr="Work Like Tomorrow - Intelligent Automation, Robotic Process ...">
              <a:extLst>
                <a:ext uri="{FF2B5EF4-FFF2-40B4-BE49-F238E27FC236}">
                  <a16:creationId xmlns:a16="http://schemas.microsoft.com/office/drawing/2014/main" id="{144D2B7A-B22B-4F84-9BE3-5A31F22E734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209" y="6470212"/>
              <a:ext cx="763882" cy="142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4B034F67-DE50-45D3-9C6C-82B9BAA52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229" y="6361894"/>
              <a:ext cx="392306" cy="392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4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3931F-C3F5-4CDE-88D8-922F89B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0EBB-C500-4748-A230-65EFDCEF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CA8D7-23EB-4D0F-BB7D-824D85DFC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02EE-7B4C-478C-BA1A-133E38152767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C3CE-18AA-4979-BBEB-5839FB9DD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D095E-B59D-4044-9DD0-5AEF18F9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003F-781D-45C7-8792-FD0D67DB8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6B1DAD-C5DB-4004-8EB6-E1D429F41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ABA69E-B4E0-4F9B-8149-362B5119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9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90104F-1D0E-4057-ADF8-1A2BC23E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05" y="4554815"/>
            <a:ext cx="1209825" cy="1209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5BAE5-0CDF-4FD9-B984-13AE923EC7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511" y="4577614"/>
            <a:ext cx="1198754" cy="1198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C9F9B-EAC9-45A3-94D6-C55920ADBA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107" y="1711069"/>
            <a:ext cx="1257300" cy="1254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9294ED-FB2F-41FC-BD48-2A91635E35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11" y="3146849"/>
            <a:ext cx="1235506" cy="123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268CD-9E62-4BD1-BF04-D7B36E8508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75" y="2510706"/>
            <a:ext cx="1201152" cy="1198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C207E5-CD4E-4024-8ACC-524D7388FF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635" y="5291531"/>
            <a:ext cx="1201152" cy="1198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F899E6-3BE2-4037-BFE9-2170500ADEC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53" y="3070152"/>
            <a:ext cx="1257300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153D6-CB85-4C6F-8F8F-47355F39BCF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0" y="382510"/>
            <a:ext cx="1257300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043642-7B72-4EE1-9047-3E9CF3C20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53" y="1736344"/>
            <a:ext cx="1257300" cy="1257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10F869-817A-47FD-88DA-06B46D0B03CD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538" y="3815161"/>
            <a:ext cx="1257300" cy="125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8CBBA2-FAE0-49AE-9625-0D9D74397A74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30" y="2403248"/>
            <a:ext cx="1257300" cy="125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8186A0-26CD-4880-AC06-2331FD81B46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30" y="1050666"/>
            <a:ext cx="1257300" cy="1257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5E1E0F-7143-4070-AEC2-BEE6FB1B4BFE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029" y="3909720"/>
            <a:ext cx="1198756" cy="1198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4506C3-D738-4814-886A-8D281429A8F2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40" y="1838333"/>
            <a:ext cx="838391" cy="8256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DAAA48-455C-4B1D-A151-C10EF2D2426C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456" y="4304397"/>
            <a:ext cx="838391" cy="825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4B67EE-495B-4A90-8EA3-D4B37B7E40CC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03" y="4296213"/>
            <a:ext cx="838391" cy="825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9B8590-2B24-4FAF-9AD1-CD9A014DD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815" y="3816259"/>
            <a:ext cx="838391" cy="825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C60742-23FD-417D-8649-DCDCA23184D9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11" y="2348166"/>
            <a:ext cx="838391" cy="825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2DB07E-AB29-4D51-B4C6-178C16220287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869" y="2326471"/>
            <a:ext cx="838391" cy="825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B79AF6-61AA-44C7-A22C-363E718D8994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489" y="3310029"/>
            <a:ext cx="838391" cy="825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2EE30C-8F02-4AF2-8B00-9457B6FE53E6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40" y="2824790"/>
            <a:ext cx="838391" cy="825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1D2559-D663-463C-A9CC-7CF7420F670D}"/>
              </a:ext>
            </a:extLst>
          </p:cNvPr>
          <p:cNvPicPr>
            <a:picLocks noChangeAspect="1"/>
          </p:cNvPicPr>
          <p:nvPr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40" y="3310029"/>
            <a:ext cx="838391" cy="825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1A4520-F10F-4DA8-A8A2-074CDFA81084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185" y="5867448"/>
            <a:ext cx="666750" cy="666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34A45B-8530-438A-B2E9-377297121E66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935" y="5867448"/>
            <a:ext cx="666750" cy="666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AFEF53-D2CC-427B-9AA6-0259B67957C6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703" y="5867448"/>
            <a:ext cx="666750" cy="666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77217C-C4D8-4661-BF41-002BEA177D0E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471" y="5927081"/>
            <a:ext cx="628650" cy="619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36C936-EE85-45D6-9AD5-A24B8F6F0270}"/>
              </a:ext>
            </a:extLst>
          </p:cNvPr>
          <p:cNvPicPr>
            <a:picLocks noChangeAspect="1"/>
          </p:cNvPicPr>
          <p:nvPr/>
        </p:nvPicPr>
        <p:blipFill>
          <a:blip r:embed="rId28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493" y="5810298"/>
            <a:ext cx="781050" cy="781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8F5A397-502F-4C50-93EE-40964A8AFED8}"/>
              </a:ext>
            </a:extLst>
          </p:cNvPr>
          <p:cNvPicPr>
            <a:picLocks noChangeAspect="1"/>
          </p:cNvPicPr>
          <p:nvPr/>
        </p:nvPicPr>
        <p:blipFill>
          <a:blip r:embed="rId29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327" y="5879456"/>
            <a:ext cx="666750" cy="666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913241D-9237-498E-B97F-8F97600DB8DD}"/>
              </a:ext>
            </a:extLst>
          </p:cNvPr>
          <p:cNvPicPr>
            <a:picLocks noChangeAspect="1"/>
          </p:cNvPicPr>
          <p:nvPr/>
        </p:nvPicPr>
        <p:blipFill>
          <a:blip r:embed="rId30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657" y="590003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0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50DF-E261-4021-AF5D-CB42A637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2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44582-3055-4600-9B22-C6E7E767CF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7B323-18BA-4E3B-BCB8-5215B9A6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38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41BE5B-5E94-4437-BE25-F6E9B8690F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776425-A699-4435-A15F-2AE1E51D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3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13922-1A9F-4E68-91E1-A3BD7ED1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D6DB4C-CAFA-4B24-A452-A184F99F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47186B-7E0E-455E-95A2-EF0C6F69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1C3FB-4B3F-44B6-8B6C-523505350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0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3C5410-8C1B-4A42-B55B-EF789DF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79F07-B2F5-47D7-87FE-DAF0BCAB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3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83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E3C349-DBF9-4F3E-AD75-0D5E40B2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248" y="4554815"/>
            <a:ext cx="1209825" cy="1209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208BF-466F-4B47-85D6-524AD6BA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054" y="4577614"/>
            <a:ext cx="1198754" cy="1198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C219C9-72AC-4D05-8250-0089176A67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650" y="1711069"/>
            <a:ext cx="1257300" cy="1254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859C7-6FF6-4B90-8970-BBD7C0DC5A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54" y="3146849"/>
            <a:ext cx="1235506" cy="123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454CA9-0735-44A0-B7D4-7FB1A525EE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418" y="2510706"/>
            <a:ext cx="1201152" cy="1198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D3D27-E649-4D2E-B674-79F52717C8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875" y="3222068"/>
            <a:ext cx="1201152" cy="1198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049DF7-90E9-48FE-9422-96C7C4ED6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96" y="3070152"/>
            <a:ext cx="1257300" cy="125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21B2E3-F592-472F-B444-C884903D5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773" y="382510"/>
            <a:ext cx="1257300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C9361A-4799-4A11-88BF-02ABB233AC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96" y="1736344"/>
            <a:ext cx="1257300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F6FB77-C4C5-4400-A142-1824BCE3F9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081" y="3815161"/>
            <a:ext cx="1257300" cy="1257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30FD5-0D1C-41C4-8F81-6B135493E1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73" y="2403248"/>
            <a:ext cx="1257300" cy="125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81132-FB5A-465E-9E02-0D07C25CD2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073" y="1050666"/>
            <a:ext cx="1257300" cy="125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9CAB54-A2C9-4565-8FAC-4C27991713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72" y="3909720"/>
            <a:ext cx="1198756" cy="1198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27BE5B-35D7-455C-AE79-DBF619A43C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589" y="351344"/>
            <a:ext cx="838391" cy="825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13D744-26BA-4267-818D-6F0595FEA3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305" y="2817408"/>
            <a:ext cx="838391" cy="8256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55846-5E79-4766-A948-D4205A11B1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152" y="2809224"/>
            <a:ext cx="838391" cy="825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6411C8-8E84-4F8A-B908-37A262E335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664" y="2329270"/>
            <a:ext cx="838391" cy="825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79C759-5CA7-46A5-99CF-19603C003A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460" y="861177"/>
            <a:ext cx="838391" cy="825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16FEDE-CDFA-4EC6-8BB8-33405C2D582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718" y="839482"/>
            <a:ext cx="838391" cy="825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D782AA-E85E-40ED-A35A-6360FB6E78A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338" y="1823040"/>
            <a:ext cx="838391" cy="825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DEDB9F-31D8-4D88-9129-E27DD2A8C6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589" y="1337801"/>
            <a:ext cx="838391" cy="825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925E07-3E52-4289-80D1-AE5E8F82489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989" y="1823040"/>
            <a:ext cx="838391" cy="825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4F3D97-129C-4B0A-BD53-2FF1B1AC74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507" y="5085882"/>
            <a:ext cx="666750" cy="666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538FA9-35A6-42A7-A57D-A87B072A186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57" y="5085882"/>
            <a:ext cx="666750" cy="6667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2B56C1-9C73-46D9-A2F5-481D248609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025" y="5085882"/>
            <a:ext cx="666750" cy="6667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F5E4C8-7924-4959-B499-0E08AAF0215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793" y="5145515"/>
            <a:ext cx="628650" cy="619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30367A-6D52-4116-A612-EAF58C372B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815" y="5028732"/>
            <a:ext cx="781050" cy="7810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BB849B6-B97C-4F1B-AE43-5E0D5888F34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649" y="5097890"/>
            <a:ext cx="666750" cy="6667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4F419E-BBAF-4873-82C4-F4FD29420B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979" y="5118472"/>
            <a:ext cx="666750" cy="66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FDC54-CBAF-48D8-B446-8A7F97A2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Copy Paste Icons</a:t>
            </a:r>
            <a:br>
              <a:rPr lang="en-GB" dirty="0"/>
            </a:br>
            <a:r>
              <a:rPr lang="en-GB" dirty="0"/>
              <a:t>(delete slides after use)</a:t>
            </a:r>
          </a:p>
        </p:txBody>
      </p:sp>
    </p:spTree>
    <p:extLst>
      <p:ext uri="{BB962C8B-B14F-4D97-AF65-F5344CB8AC3E}">
        <p14:creationId xmlns:p14="http://schemas.microsoft.com/office/powerpoint/2010/main" val="34801126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enith Fonts">
      <a:majorFont>
        <a:latin typeface="Proxima Nova Light"/>
        <a:ea typeface=""/>
        <a:cs typeface=""/>
      </a:majorFont>
      <a:minorFont>
        <a:latin typeface="Proxima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E3CDDC56-A402-4D9F-A69A-163E3B42FDC2}" vid="{0D56CC59-9BCA-4D7C-8A8C-D3335FA29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269</TotalTime>
  <Words>10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Proxima Nova</vt:lpstr>
      <vt:lpstr>Proxima Nova Light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Paste Icons (delete slides after use)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Feroze Engineer</dc:creator>
  <cp:lastModifiedBy>Feroze Engineer</cp:lastModifiedBy>
  <cp:revision>19</cp:revision>
  <dcterms:created xsi:type="dcterms:W3CDTF">2018-10-22T16:25:35Z</dcterms:created>
  <dcterms:modified xsi:type="dcterms:W3CDTF">2021-05-18T08:55:28Z</dcterms:modified>
</cp:coreProperties>
</file>