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2" r:id="rId5"/>
    <p:sldId id="264" r:id="rId6"/>
    <p:sldId id="258" r:id="rId7"/>
    <p:sldId id="25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06"/>
  </p:normalViewPr>
  <p:slideViewPr>
    <p:cSldViewPr snapToGrid="0">
      <p:cViewPr varScale="1">
        <p:scale>
          <a:sx n="62" d="100"/>
          <a:sy n="62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20A2007C-A5EC-483C-A4A4-5178B5B8E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54714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4274F8-2B73-41C8-820C-C9816EF9C0BB}"/>
              </a:ext>
            </a:extLst>
          </p:cNvPr>
          <p:cNvSpPr/>
          <p:nvPr userDrawn="1"/>
        </p:nvSpPr>
        <p:spPr>
          <a:xfrm>
            <a:off x="-1" y="0"/>
            <a:ext cx="12191999" cy="5471495"/>
          </a:xfrm>
          <a:prstGeom prst="rect">
            <a:avLst/>
          </a:prstGeom>
          <a:solidFill>
            <a:srgbClr val="BC000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FE96AD6A-D8D1-4B76-B48E-26505A9AC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9345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555" y="-98063"/>
            <a:ext cx="4109826" cy="373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B296519-E7A5-4638-A97E-D26BEE6C2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B8A66-219E-498B-A31D-F5F29CE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6" y="141018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7BDA2-D735-4729-9DCA-D7374147E6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45" y="5941178"/>
            <a:ext cx="1972943" cy="6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6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tab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672C3-DA72-4A73-8D43-A2100798E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A1F886-8D1F-4298-9EC9-3D63C51F2060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6D3AD-2EBD-4D5A-A3C3-49EB289A3A88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9574F7-1E65-42F0-A111-A4AE375B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DEE8BF-C41E-4849-B96C-BF64ECBA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48BA00-E2E3-4CDB-A51E-B6B4C985F4C3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A57669-516F-4E8E-8C7F-E92C07C2981A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265A58-1235-4368-B2D7-47EC05707DCA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C10B44-3A42-4263-908C-CA271B7E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mobi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A8039A-51AE-4093-AF15-6D0D162FA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4F65D8-9866-4BE7-809A-56E49B9CB1C9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18208-69B8-4E33-8D13-6BF377F78DD0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3F1747E-CE02-4EBE-BA1A-041060AD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01E2DF-16E3-423F-863F-804F24E9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18ECC7-9003-4833-AFEA-7F21F5C98445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5A1558-5D88-414A-B0D1-BB61B19E16B7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4757FC-04A2-4531-ACF5-146729287E24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AE908E-A1D2-48A9-9578-39B0AEBC2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65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lond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55BE9-3187-4B7B-B862-7A513CE5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79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28300C-E5F7-4569-9731-6266F0AB69D5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3C4EB-8E52-4FAB-BF00-1C0E47433487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58CA4E4-CEA2-4205-8A9B-1DFEF08A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AFD512-76A9-4F79-9D37-C157D8CA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7DCAB5-65DD-4B4A-BAE4-C181D285CF6B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CFADC8-795D-409B-B26B-0A2D5C752DE7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FEF4E2-3A81-4625-99F4-B0C1379B6550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9B1B5E-71CA-4EEB-923E-C5C99007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77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dark lapto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17D67-D0AF-40E5-B11C-93528720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B0136-0BC3-4729-8157-EC833E5E2656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EC2321-3F3D-49A8-B8FB-80151B784984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DE8EE6F-F85C-45C4-8F2C-96826EF6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C50121B-E8A6-46FB-89CC-C886403A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35B9B1-25E8-4B10-AC5C-147225682CCA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901F3F-D51A-488E-94EA-C86A90031E38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F2193-5ABA-447B-9652-A448E68BD072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FFB348-08C0-4258-99D8-1D254F85D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37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19E0A-AA7E-4EC6-87E0-1576569F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2D6ECF-A67A-488E-BC60-87EADF310E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757BB84-EF0B-4194-82F8-3243A54D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1" y="16886"/>
            <a:ext cx="11665850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40231F-A266-4397-8846-B2049DEC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77386"/>
            <a:ext cx="11486606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6CE26D-4CE7-425F-95A2-6464003996DD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59AE4A-61AB-45C9-AFFD-F7C934AFE5D2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0262F8-D52D-471D-907C-80E1F983A530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E6CE1F-3221-44B5-945D-E6F4068A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90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87D09-9081-4B2B-937E-BD60041FAD07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8262-D280-4777-9C7A-281F9476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4520" y="1663338"/>
            <a:ext cx="9838509" cy="411915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423780-8BDA-4AAB-B5A3-8799E9C4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156119"/>
            <a:ext cx="9838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roxima Nova Light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B4F3D-E684-4414-9AD6-E431669A1197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D8CA26-02C2-4CA7-8DF6-0E4AEA5CCA88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7F9CB1-52BA-4BAB-89E0-157B1E97AE7D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BCAB60-E9B6-4426-B58C-1BEF3648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1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2928FD-AC8C-47E3-8F21-5D4D211A7CCA}"/>
              </a:ext>
            </a:extLst>
          </p:cNvPr>
          <p:cNvSpPr/>
          <p:nvPr/>
        </p:nvSpPr>
        <p:spPr>
          <a:xfrm>
            <a:off x="0" y="0"/>
            <a:ext cx="12292314" cy="685800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C5A46627-B5BA-4A06-86E1-599AA27A122C}"/>
              </a:ext>
            </a:extLst>
          </p:cNvPr>
          <p:cNvSpPr txBox="1"/>
          <p:nvPr/>
        </p:nvSpPr>
        <p:spPr>
          <a:xfrm>
            <a:off x="3815020" y="3581625"/>
            <a:ext cx="4714875" cy="538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750"/>
              </a:spcAft>
            </a:pPr>
            <a:r>
              <a:rPr lang="en-GB" sz="1800" b="0">
                <a:solidFill>
                  <a:srgbClr val="FFFFFF"/>
                </a:solidFill>
                <a:effectLst/>
                <a:latin typeface="Proxima Nova" panose="02000506030000020004" pitchFamily="2" charset="0"/>
                <a:cs typeface="Times New Roman" panose="02020603050405020304" pitchFamily="18" charset="0"/>
              </a:rPr>
              <a:t>020 7417 2000</a:t>
            </a:r>
            <a:endParaRPr lang="en-GB" sz="2400" b="1">
              <a:solidFill>
                <a:srgbClr val="FFFFFF"/>
              </a:solidFill>
              <a:effectLst/>
              <a:latin typeface="Proxima Nova Light" panose="02000506030000020004" pitchFamily="2" charset="0"/>
            </a:endParaRPr>
          </a:p>
          <a:p>
            <a:pPr>
              <a:spcAft>
                <a:spcPts val="0"/>
              </a:spcAft>
            </a:pPr>
            <a:r>
              <a:rPr lang="en-GB" sz="1800"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96351-0EDC-4F56-AC9C-7FA9056227D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060" y="3598135"/>
            <a:ext cx="315595" cy="315595"/>
          </a:xfrm>
          <a:prstGeom prst="rect">
            <a:avLst/>
          </a:prstGeom>
        </p:spPr>
      </p:pic>
      <p:sp>
        <p:nvSpPr>
          <p:cNvPr id="10" name="Text Box 42">
            <a:extLst>
              <a:ext uri="{FF2B5EF4-FFF2-40B4-BE49-F238E27FC236}">
                <a16:creationId xmlns:a16="http://schemas.microsoft.com/office/drawing/2014/main" id="{A856E027-AC2D-4609-A62B-7F6B516E27D6}"/>
              </a:ext>
            </a:extLst>
          </p:cNvPr>
          <p:cNvSpPr txBox="1"/>
          <p:nvPr/>
        </p:nvSpPr>
        <p:spPr>
          <a:xfrm>
            <a:off x="5328225" y="4079465"/>
            <a:ext cx="4715510" cy="361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750"/>
              </a:spcAft>
            </a:pPr>
            <a:r>
              <a:rPr lang="en-GB" sz="1800" b="0">
                <a:solidFill>
                  <a:srgbClr val="FFFFFF"/>
                </a:solidFill>
                <a:effectLst/>
                <a:latin typeface="Proxima Nova" panose="02000506030000020004" pitchFamily="2" charset="0"/>
                <a:cs typeface="Times New Roman" panose="02020603050405020304" pitchFamily="18" charset="0"/>
              </a:rPr>
              <a:t>info@xenith.co.uk</a:t>
            </a:r>
            <a:endParaRPr lang="en-GB" sz="2400" b="1">
              <a:solidFill>
                <a:srgbClr val="FFFFFF"/>
              </a:solidFill>
              <a:effectLst/>
              <a:latin typeface="Proxima Nova Light" panose="02000506030000020004" pitchFamily="2" charset="0"/>
            </a:endParaRPr>
          </a:p>
          <a:p>
            <a:pPr>
              <a:spcAft>
                <a:spcPts val="0"/>
              </a:spcAft>
            </a:pPr>
            <a:r>
              <a:rPr lang="en-GB" sz="1800"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504E0-2752-461A-BFA5-E9A39B76395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45" y="4082640"/>
            <a:ext cx="294640" cy="294640"/>
          </a:xfrm>
          <a:prstGeom prst="rect">
            <a:avLst/>
          </a:prstGeom>
        </p:spPr>
      </p:pic>
      <p:sp>
        <p:nvSpPr>
          <p:cNvPr id="12" name="Text Box 48">
            <a:extLst>
              <a:ext uri="{FF2B5EF4-FFF2-40B4-BE49-F238E27FC236}">
                <a16:creationId xmlns:a16="http://schemas.microsoft.com/office/drawing/2014/main" id="{F95F7607-AAF0-4E16-A3E8-F10AD7794AC9}"/>
              </a:ext>
            </a:extLst>
          </p:cNvPr>
          <p:cNvSpPr txBox="1"/>
          <p:nvPr/>
        </p:nvSpPr>
        <p:spPr>
          <a:xfrm>
            <a:off x="3573145" y="5809580"/>
            <a:ext cx="5045710" cy="7185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Xenith Document Systems Ltd, 11-13 </a:t>
            </a:r>
            <a:r>
              <a:rPr lang="en-US" sz="1200" dirty="0" err="1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Wakley</a:t>
            </a:r>
            <a:r>
              <a:rPr lang="en-US" sz="1200" dirty="0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 Street, London EC1V 7LT</a:t>
            </a:r>
          </a:p>
          <a:p>
            <a:pPr algn="ctr"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dirty="0" err="1">
                <a:solidFill>
                  <a:schemeClr val="bg1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www.xenith.co.uk</a:t>
            </a:r>
            <a:endParaRPr lang="en-GB" sz="1200" dirty="0">
              <a:solidFill>
                <a:schemeClr val="bg1"/>
              </a:solidFill>
              <a:effectLst/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90C1CC-DEF8-4413-83BF-6E6C919049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89" y="2069820"/>
            <a:ext cx="3812336" cy="1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4273255-6C71-436C-AC3F-247D5AF564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8F4C0E-7945-4B34-B1FA-69BAD7A1E579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8C96EE-2974-414B-AB0E-07030F9DD2FE}"/>
              </a:ext>
            </a:extLst>
          </p:cNvPr>
          <p:cNvSpPr>
            <a:spLocks/>
          </p:cNvSpPr>
          <p:nvPr/>
        </p:nvSpPr>
        <p:spPr bwMode="auto">
          <a:xfrm flipV="1">
            <a:off x="6991511" y="805742"/>
            <a:ext cx="7719935" cy="3761948"/>
          </a:xfrm>
          <a:custGeom>
            <a:avLst/>
            <a:gdLst>
              <a:gd name="connsiteX0" fmla="*/ 1858265 w 6716110"/>
              <a:gd name="connsiteY0" fmla="*/ 44126 h 3272781"/>
              <a:gd name="connsiteX1" fmla="*/ 1878069 w 6716110"/>
              <a:gd name="connsiteY1" fmla="*/ 28234 h 3272781"/>
              <a:gd name="connsiteX2" fmla="*/ 1871529 w 6716110"/>
              <a:gd name="connsiteY2" fmla="*/ 0 h 3272781"/>
              <a:gd name="connsiteX3" fmla="*/ 1834577 w 6716110"/>
              <a:gd name="connsiteY3" fmla="*/ 0 h 3272781"/>
              <a:gd name="connsiteX4" fmla="*/ 1833923 w 6716110"/>
              <a:gd name="connsiteY4" fmla="*/ 35333 h 3272781"/>
              <a:gd name="connsiteX5" fmla="*/ 1858265 w 6716110"/>
              <a:gd name="connsiteY5" fmla="*/ 44126 h 3272781"/>
              <a:gd name="connsiteX6" fmla="*/ 1844325 w 6716110"/>
              <a:gd name="connsiteY6" fmla="*/ 114573 h 3272781"/>
              <a:gd name="connsiteX7" fmla="*/ 1876706 w 6716110"/>
              <a:gd name="connsiteY7" fmla="*/ 92107 h 3272781"/>
              <a:gd name="connsiteX8" fmla="*/ 1838792 w 6716110"/>
              <a:gd name="connsiteY8" fmla="*/ 76856 h 3272781"/>
              <a:gd name="connsiteX9" fmla="*/ 1844325 w 6716110"/>
              <a:gd name="connsiteY9" fmla="*/ 114573 h 3272781"/>
              <a:gd name="connsiteX10" fmla="*/ 1787348 w 6716110"/>
              <a:gd name="connsiteY10" fmla="*/ 115121 h 3272781"/>
              <a:gd name="connsiteX11" fmla="*/ 1803037 w 6716110"/>
              <a:gd name="connsiteY11" fmla="*/ 86763 h 3272781"/>
              <a:gd name="connsiteX12" fmla="*/ 1762348 w 6716110"/>
              <a:gd name="connsiteY12" fmla="*/ 81108 h 3272781"/>
              <a:gd name="connsiteX13" fmla="*/ 1775266 w 6716110"/>
              <a:gd name="connsiteY13" fmla="*/ 114556 h 3272781"/>
              <a:gd name="connsiteX14" fmla="*/ 1787348 w 6716110"/>
              <a:gd name="connsiteY14" fmla="*/ 115121 h 3272781"/>
              <a:gd name="connsiteX15" fmla="*/ 1768210 w 6716110"/>
              <a:gd name="connsiteY15" fmla="*/ 188772 h 3272781"/>
              <a:gd name="connsiteX16" fmla="*/ 1805523 w 6716110"/>
              <a:gd name="connsiteY16" fmla="*/ 167018 h 3272781"/>
              <a:gd name="connsiteX17" fmla="*/ 1760354 w 6716110"/>
              <a:gd name="connsiteY17" fmla="*/ 152298 h 3272781"/>
              <a:gd name="connsiteX18" fmla="*/ 1768210 w 6716110"/>
              <a:gd name="connsiteY18" fmla="*/ 188772 h 3272781"/>
              <a:gd name="connsiteX19" fmla="*/ 1851676 w 6716110"/>
              <a:gd name="connsiteY19" fmla="*/ 191363 h 3272781"/>
              <a:gd name="connsiteX20" fmla="*/ 1878285 w 6716110"/>
              <a:gd name="connsiteY20" fmla="*/ 166365 h 3272781"/>
              <a:gd name="connsiteX21" fmla="*/ 1843764 w 6716110"/>
              <a:gd name="connsiteY21" fmla="*/ 144535 h 3272781"/>
              <a:gd name="connsiteX22" fmla="*/ 1838925 w 6716110"/>
              <a:gd name="connsiteY22" fmla="*/ 186390 h 3272781"/>
              <a:gd name="connsiteX23" fmla="*/ 1851676 w 6716110"/>
              <a:gd name="connsiteY23" fmla="*/ 191363 h 3272781"/>
              <a:gd name="connsiteX24" fmla="*/ 1844345 w 6716110"/>
              <a:gd name="connsiteY24" fmla="*/ 263056 h 3272781"/>
              <a:gd name="connsiteX25" fmla="*/ 1879453 w 6716110"/>
              <a:gd name="connsiteY25" fmla="*/ 241168 h 3272781"/>
              <a:gd name="connsiteX26" fmla="*/ 1834105 w 6716110"/>
              <a:gd name="connsiteY26" fmla="*/ 226576 h 3272781"/>
              <a:gd name="connsiteX27" fmla="*/ 1844345 w 6716110"/>
              <a:gd name="connsiteY27" fmla="*/ 263056 h 3272781"/>
              <a:gd name="connsiteX28" fmla="*/ 1783400 w 6716110"/>
              <a:gd name="connsiteY28" fmla="*/ 264932 h 3272781"/>
              <a:gd name="connsiteX29" fmla="*/ 1804748 w 6716110"/>
              <a:gd name="connsiteY29" fmla="*/ 234970 h 3272781"/>
              <a:gd name="connsiteX30" fmla="*/ 1758262 w 6716110"/>
              <a:gd name="connsiteY30" fmla="*/ 230239 h 3272781"/>
              <a:gd name="connsiteX31" fmla="*/ 1769477 w 6716110"/>
              <a:gd name="connsiteY31" fmla="*/ 262215 h 3272781"/>
              <a:gd name="connsiteX32" fmla="*/ 1783400 w 6716110"/>
              <a:gd name="connsiteY32" fmla="*/ 264932 h 3272781"/>
              <a:gd name="connsiteX33" fmla="*/ 6330834 w 6716110"/>
              <a:gd name="connsiteY33" fmla="*/ 264996 h 3272781"/>
              <a:gd name="connsiteX34" fmla="*/ 6351204 w 6716110"/>
              <a:gd name="connsiteY34" fmla="*/ 231771 h 3272781"/>
              <a:gd name="connsiteX35" fmla="*/ 6305876 w 6716110"/>
              <a:gd name="connsiteY35" fmla="*/ 229818 h 3272781"/>
              <a:gd name="connsiteX36" fmla="*/ 6316361 w 6716110"/>
              <a:gd name="connsiteY36" fmla="*/ 261711 h 3272781"/>
              <a:gd name="connsiteX37" fmla="*/ 6330834 w 6716110"/>
              <a:gd name="connsiteY37" fmla="*/ 264996 h 3272781"/>
              <a:gd name="connsiteX38" fmla="*/ 1781341 w 6716110"/>
              <a:gd name="connsiteY38" fmla="*/ 331096 h 3272781"/>
              <a:gd name="connsiteX39" fmla="*/ 1793042 w 6716110"/>
              <a:gd name="connsiteY39" fmla="*/ 301091 h 3272781"/>
              <a:gd name="connsiteX40" fmla="*/ 1768030 w 6716110"/>
              <a:gd name="connsiteY40" fmla="*/ 326774 h 3272781"/>
              <a:gd name="connsiteX41" fmla="*/ 1781341 w 6716110"/>
              <a:gd name="connsiteY41" fmla="*/ 331096 h 3272781"/>
              <a:gd name="connsiteX42" fmla="*/ 1844527 w 6716110"/>
              <a:gd name="connsiteY42" fmla="*/ 336744 h 3272781"/>
              <a:gd name="connsiteX43" fmla="*/ 1878571 w 6716110"/>
              <a:gd name="connsiteY43" fmla="*/ 316626 h 3272781"/>
              <a:gd name="connsiteX44" fmla="*/ 1844853 w 6716110"/>
              <a:gd name="connsiteY44" fmla="*/ 289965 h 3272781"/>
              <a:gd name="connsiteX45" fmla="*/ 1844527 w 6716110"/>
              <a:gd name="connsiteY45" fmla="*/ 336744 h 3272781"/>
              <a:gd name="connsiteX46" fmla="*/ 6411903 w 6716110"/>
              <a:gd name="connsiteY46" fmla="*/ 337290 h 3272781"/>
              <a:gd name="connsiteX47" fmla="*/ 6425420 w 6716110"/>
              <a:gd name="connsiteY47" fmla="*/ 321432 h 3272781"/>
              <a:gd name="connsiteX48" fmla="*/ 6395311 w 6716110"/>
              <a:gd name="connsiteY48" fmla="*/ 288987 h 3272781"/>
              <a:gd name="connsiteX49" fmla="*/ 6390616 w 6716110"/>
              <a:gd name="connsiteY49" fmla="*/ 336357 h 3272781"/>
              <a:gd name="connsiteX50" fmla="*/ 6411903 w 6716110"/>
              <a:gd name="connsiteY50" fmla="*/ 337290 h 3272781"/>
              <a:gd name="connsiteX51" fmla="*/ 1936240 w 6716110"/>
              <a:gd name="connsiteY51" fmla="*/ 337394 h 3272781"/>
              <a:gd name="connsiteX52" fmla="*/ 1949521 w 6716110"/>
              <a:gd name="connsiteY52" fmla="*/ 325767 h 3272781"/>
              <a:gd name="connsiteX53" fmla="*/ 1915631 w 6716110"/>
              <a:gd name="connsiteY53" fmla="*/ 291414 h 3272781"/>
              <a:gd name="connsiteX54" fmla="*/ 1918415 w 6716110"/>
              <a:gd name="connsiteY54" fmla="*/ 337111 h 3272781"/>
              <a:gd name="connsiteX55" fmla="*/ 1936240 w 6716110"/>
              <a:gd name="connsiteY55" fmla="*/ 337394 h 3272781"/>
              <a:gd name="connsiteX56" fmla="*/ 1934378 w 6716110"/>
              <a:gd name="connsiteY56" fmla="*/ 411418 h 3272781"/>
              <a:gd name="connsiteX57" fmla="*/ 1949822 w 6716110"/>
              <a:gd name="connsiteY57" fmla="*/ 375322 h 3272781"/>
              <a:gd name="connsiteX58" fmla="*/ 1905633 w 6716110"/>
              <a:gd name="connsiteY58" fmla="*/ 374837 h 3272781"/>
              <a:gd name="connsiteX59" fmla="*/ 1919442 w 6716110"/>
              <a:gd name="connsiteY59" fmla="*/ 411022 h 3272781"/>
              <a:gd name="connsiteX60" fmla="*/ 1934378 w 6716110"/>
              <a:gd name="connsiteY60" fmla="*/ 411418 h 3272781"/>
              <a:gd name="connsiteX61" fmla="*/ 1855820 w 6716110"/>
              <a:gd name="connsiteY61" fmla="*/ 411724 h 3272781"/>
              <a:gd name="connsiteX62" fmla="*/ 1873054 w 6716110"/>
              <a:gd name="connsiteY62" fmla="*/ 403479 h 3272781"/>
              <a:gd name="connsiteX63" fmla="*/ 1844768 w 6716110"/>
              <a:gd name="connsiteY63" fmla="*/ 363677 h 3272781"/>
              <a:gd name="connsiteX64" fmla="*/ 1836040 w 6716110"/>
              <a:gd name="connsiteY64" fmla="*/ 408028 h 3272781"/>
              <a:gd name="connsiteX65" fmla="*/ 1855820 w 6716110"/>
              <a:gd name="connsiteY65" fmla="*/ 411724 h 3272781"/>
              <a:gd name="connsiteX66" fmla="*/ 6479699 w 6716110"/>
              <a:gd name="connsiteY66" fmla="*/ 412479 h 3272781"/>
              <a:gd name="connsiteX67" fmla="*/ 6499085 w 6716110"/>
              <a:gd name="connsiteY67" fmla="*/ 379643 h 3272781"/>
              <a:gd name="connsiteX68" fmla="*/ 6455201 w 6716110"/>
              <a:gd name="connsiteY68" fmla="*/ 371805 h 3272781"/>
              <a:gd name="connsiteX69" fmla="*/ 6465478 w 6716110"/>
              <a:gd name="connsiteY69" fmla="*/ 410831 h 3272781"/>
              <a:gd name="connsiteX70" fmla="*/ 6479699 w 6716110"/>
              <a:gd name="connsiteY70" fmla="*/ 412479 h 3272781"/>
              <a:gd name="connsiteX71" fmla="*/ 1785157 w 6716110"/>
              <a:gd name="connsiteY71" fmla="*/ 412591 h 3272781"/>
              <a:gd name="connsiteX72" fmla="*/ 1804940 w 6716110"/>
              <a:gd name="connsiteY72" fmla="*/ 378813 h 3272781"/>
              <a:gd name="connsiteX73" fmla="*/ 1769975 w 6716110"/>
              <a:gd name="connsiteY73" fmla="*/ 364855 h 3272781"/>
              <a:gd name="connsiteX74" fmla="*/ 1770465 w 6716110"/>
              <a:gd name="connsiteY74" fmla="*/ 410461 h 3272781"/>
              <a:gd name="connsiteX75" fmla="*/ 1785157 w 6716110"/>
              <a:gd name="connsiteY75" fmla="*/ 412591 h 3272781"/>
              <a:gd name="connsiteX76" fmla="*/ 1987436 w 6716110"/>
              <a:gd name="connsiteY76" fmla="*/ 481168 h 3272781"/>
              <a:gd name="connsiteX77" fmla="*/ 2026629 w 6716110"/>
              <a:gd name="connsiteY77" fmla="*/ 458906 h 3272781"/>
              <a:gd name="connsiteX78" fmla="*/ 1988256 w 6716110"/>
              <a:gd name="connsiteY78" fmla="*/ 438757 h 3272781"/>
              <a:gd name="connsiteX79" fmla="*/ 1987436 w 6716110"/>
              <a:gd name="connsiteY79" fmla="*/ 481168 h 3272781"/>
              <a:gd name="connsiteX80" fmla="*/ 5729210 w 6716110"/>
              <a:gd name="connsiteY80" fmla="*/ 481446 h 3272781"/>
              <a:gd name="connsiteX81" fmla="*/ 5765683 w 6716110"/>
              <a:gd name="connsiteY81" fmla="*/ 459059 h 3272781"/>
              <a:gd name="connsiteX82" fmla="*/ 5723400 w 6716110"/>
              <a:gd name="connsiteY82" fmla="*/ 442554 h 3272781"/>
              <a:gd name="connsiteX83" fmla="*/ 5729210 w 6716110"/>
              <a:gd name="connsiteY83" fmla="*/ 481446 h 3272781"/>
              <a:gd name="connsiteX84" fmla="*/ 1936950 w 6716110"/>
              <a:gd name="connsiteY84" fmla="*/ 482823 h 3272781"/>
              <a:gd name="connsiteX85" fmla="*/ 1951936 w 6716110"/>
              <a:gd name="connsiteY85" fmla="*/ 465066 h 3272781"/>
              <a:gd name="connsiteX86" fmla="*/ 1910679 w 6716110"/>
              <a:gd name="connsiteY86" fmla="*/ 441718 h 3272781"/>
              <a:gd name="connsiteX87" fmla="*/ 1913106 w 6716110"/>
              <a:gd name="connsiteY87" fmla="*/ 480850 h 3272781"/>
              <a:gd name="connsiteX88" fmla="*/ 1936950 w 6716110"/>
              <a:gd name="connsiteY88" fmla="*/ 482823 h 3272781"/>
              <a:gd name="connsiteX89" fmla="*/ 1863599 w 6716110"/>
              <a:gd name="connsiteY89" fmla="*/ 482876 h 3272781"/>
              <a:gd name="connsiteX90" fmla="*/ 1878762 w 6716110"/>
              <a:gd name="connsiteY90" fmla="*/ 464883 h 3272781"/>
              <a:gd name="connsiteX91" fmla="*/ 1848724 w 6716110"/>
              <a:gd name="connsiteY91" fmla="*/ 436192 h 3272781"/>
              <a:gd name="connsiteX92" fmla="*/ 1838219 w 6716110"/>
              <a:gd name="connsiteY92" fmla="*/ 480695 h 3272781"/>
              <a:gd name="connsiteX93" fmla="*/ 1863599 w 6716110"/>
              <a:gd name="connsiteY93" fmla="*/ 482876 h 3272781"/>
              <a:gd name="connsiteX94" fmla="*/ 5894683 w 6716110"/>
              <a:gd name="connsiteY94" fmla="*/ 482886 h 3272781"/>
              <a:gd name="connsiteX95" fmla="*/ 5913126 w 6716110"/>
              <a:gd name="connsiteY95" fmla="*/ 471658 h 3272781"/>
              <a:gd name="connsiteX96" fmla="*/ 5889235 w 6716110"/>
              <a:gd name="connsiteY96" fmla="*/ 435860 h 3272781"/>
              <a:gd name="connsiteX97" fmla="*/ 5874060 w 6716110"/>
              <a:gd name="connsiteY97" fmla="*/ 480445 h 3272781"/>
              <a:gd name="connsiteX98" fmla="*/ 5894683 w 6716110"/>
              <a:gd name="connsiteY98" fmla="*/ 482886 h 3272781"/>
              <a:gd name="connsiteX99" fmla="*/ 5968375 w 6716110"/>
              <a:gd name="connsiteY99" fmla="*/ 483398 h 3272781"/>
              <a:gd name="connsiteX100" fmla="*/ 5987085 w 6716110"/>
              <a:gd name="connsiteY100" fmla="*/ 459354 h 3272781"/>
              <a:gd name="connsiteX101" fmla="*/ 5951664 w 6716110"/>
              <a:gd name="connsiteY101" fmla="*/ 434680 h 3272781"/>
              <a:gd name="connsiteX102" fmla="*/ 5939259 w 6716110"/>
              <a:gd name="connsiteY102" fmla="*/ 472015 h 3272781"/>
              <a:gd name="connsiteX103" fmla="*/ 5968375 w 6716110"/>
              <a:gd name="connsiteY103" fmla="*/ 483398 h 3272781"/>
              <a:gd name="connsiteX104" fmla="*/ 5813018 w 6716110"/>
              <a:gd name="connsiteY104" fmla="*/ 484326 h 3272781"/>
              <a:gd name="connsiteX105" fmla="*/ 5839189 w 6716110"/>
              <a:gd name="connsiteY105" fmla="*/ 458517 h 3272781"/>
              <a:gd name="connsiteX106" fmla="*/ 5797417 w 6716110"/>
              <a:gd name="connsiteY106" fmla="*/ 442692 h 3272781"/>
              <a:gd name="connsiteX107" fmla="*/ 5799692 w 6716110"/>
              <a:gd name="connsiteY107" fmla="*/ 480214 h 3272781"/>
              <a:gd name="connsiteX108" fmla="*/ 5813018 w 6716110"/>
              <a:gd name="connsiteY108" fmla="*/ 484326 h 3272781"/>
              <a:gd name="connsiteX109" fmla="*/ 5511174 w 6716110"/>
              <a:gd name="connsiteY109" fmla="*/ 555830 h 3272781"/>
              <a:gd name="connsiteX110" fmla="*/ 5547210 w 6716110"/>
              <a:gd name="connsiteY110" fmla="*/ 534224 h 3272781"/>
              <a:gd name="connsiteX111" fmla="*/ 5516044 w 6716110"/>
              <a:gd name="connsiteY111" fmla="*/ 510038 h 3272781"/>
              <a:gd name="connsiteX112" fmla="*/ 5511174 w 6716110"/>
              <a:gd name="connsiteY112" fmla="*/ 555830 h 3272781"/>
              <a:gd name="connsiteX113" fmla="*/ 3530844 w 6716110"/>
              <a:gd name="connsiteY113" fmla="*/ 555847 h 3272781"/>
              <a:gd name="connsiteX114" fmla="*/ 3566941 w 6716110"/>
              <a:gd name="connsiteY114" fmla="*/ 533968 h 3272781"/>
              <a:gd name="connsiteX115" fmla="*/ 3520161 w 6716110"/>
              <a:gd name="connsiteY115" fmla="*/ 518685 h 3272781"/>
              <a:gd name="connsiteX116" fmla="*/ 3530844 w 6716110"/>
              <a:gd name="connsiteY116" fmla="*/ 555847 h 3272781"/>
              <a:gd name="connsiteX117" fmla="*/ 1843143 w 6716110"/>
              <a:gd name="connsiteY117" fmla="*/ 555909 h 3272781"/>
              <a:gd name="connsiteX118" fmla="*/ 1878564 w 6716110"/>
              <a:gd name="connsiteY118" fmla="*/ 533570 h 3272781"/>
              <a:gd name="connsiteX119" fmla="*/ 1847877 w 6716110"/>
              <a:gd name="connsiteY119" fmla="*/ 509926 h 3272781"/>
              <a:gd name="connsiteX120" fmla="*/ 1843143 w 6716110"/>
              <a:gd name="connsiteY120" fmla="*/ 555909 h 3272781"/>
              <a:gd name="connsiteX121" fmla="*/ 3622557 w 6716110"/>
              <a:gd name="connsiteY121" fmla="*/ 556956 h 3272781"/>
              <a:gd name="connsiteX122" fmla="*/ 3637535 w 6716110"/>
              <a:gd name="connsiteY122" fmla="*/ 542349 h 3272781"/>
              <a:gd name="connsiteX123" fmla="*/ 3610206 w 6716110"/>
              <a:gd name="connsiteY123" fmla="*/ 509288 h 3272781"/>
              <a:gd name="connsiteX124" fmla="*/ 3601150 w 6716110"/>
              <a:gd name="connsiteY124" fmla="*/ 554624 h 3272781"/>
              <a:gd name="connsiteX125" fmla="*/ 3622557 w 6716110"/>
              <a:gd name="connsiteY125" fmla="*/ 556956 h 3272781"/>
              <a:gd name="connsiteX126" fmla="*/ 2079097 w 6716110"/>
              <a:gd name="connsiteY126" fmla="*/ 557479 h 3272781"/>
              <a:gd name="connsiteX127" fmla="*/ 2094273 w 6716110"/>
              <a:gd name="connsiteY127" fmla="*/ 550668 h 3272781"/>
              <a:gd name="connsiteX128" fmla="*/ 2094597 w 6716110"/>
              <a:gd name="connsiteY128" fmla="*/ 517912 h 3272781"/>
              <a:gd name="connsiteX129" fmla="*/ 2055311 w 6716110"/>
              <a:gd name="connsiteY129" fmla="*/ 517101 h 3272781"/>
              <a:gd name="connsiteX130" fmla="*/ 2062586 w 6716110"/>
              <a:gd name="connsiteY130" fmla="*/ 556020 h 3272781"/>
              <a:gd name="connsiteX131" fmla="*/ 2079097 w 6716110"/>
              <a:gd name="connsiteY131" fmla="*/ 557479 h 3272781"/>
              <a:gd name="connsiteX132" fmla="*/ 3694760 w 6716110"/>
              <a:gd name="connsiteY132" fmla="*/ 557612 h 3272781"/>
              <a:gd name="connsiteX133" fmla="*/ 3710768 w 6716110"/>
              <a:gd name="connsiteY133" fmla="*/ 524965 h 3272781"/>
              <a:gd name="connsiteX134" fmla="*/ 3668684 w 6716110"/>
              <a:gd name="connsiteY134" fmla="*/ 517429 h 3272781"/>
              <a:gd name="connsiteX135" fmla="*/ 3681100 w 6716110"/>
              <a:gd name="connsiteY135" fmla="*/ 557077 h 3272781"/>
              <a:gd name="connsiteX136" fmla="*/ 3694760 w 6716110"/>
              <a:gd name="connsiteY136" fmla="*/ 557612 h 3272781"/>
              <a:gd name="connsiteX137" fmla="*/ 5380660 w 6716110"/>
              <a:gd name="connsiteY137" fmla="*/ 557723 h 3272781"/>
              <a:gd name="connsiteX138" fmla="*/ 5398807 w 6716110"/>
              <a:gd name="connsiteY138" fmla="*/ 528911 h 3272781"/>
              <a:gd name="connsiteX139" fmla="*/ 5352349 w 6716110"/>
              <a:gd name="connsiteY139" fmla="*/ 525023 h 3272781"/>
              <a:gd name="connsiteX140" fmla="*/ 5367997 w 6716110"/>
              <a:gd name="connsiteY140" fmla="*/ 556931 h 3272781"/>
              <a:gd name="connsiteX141" fmla="*/ 5380660 w 6716110"/>
              <a:gd name="connsiteY141" fmla="*/ 557723 h 3272781"/>
              <a:gd name="connsiteX142" fmla="*/ 5450500 w 6716110"/>
              <a:gd name="connsiteY142" fmla="*/ 558091 h 3272781"/>
              <a:gd name="connsiteX143" fmla="*/ 5472764 w 6716110"/>
              <a:gd name="connsiteY143" fmla="*/ 528478 h 3272781"/>
              <a:gd name="connsiteX144" fmla="*/ 5427016 w 6716110"/>
              <a:gd name="connsiteY144" fmla="*/ 520113 h 3272781"/>
              <a:gd name="connsiteX145" fmla="*/ 5436819 w 6716110"/>
              <a:gd name="connsiteY145" fmla="*/ 555666 h 3272781"/>
              <a:gd name="connsiteX146" fmla="*/ 5450500 w 6716110"/>
              <a:gd name="connsiteY146" fmla="*/ 558091 h 3272781"/>
              <a:gd name="connsiteX147" fmla="*/ 5889141 w 6716110"/>
              <a:gd name="connsiteY147" fmla="*/ 558136 h 3272781"/>
              <a:gd name="connsiteX148" fmla="*/ 5909150 w 6716110"/>
              <a:gd name="connsiteY148" fmla="*/ 548209 h 3272781"/>
              <a:gd name="connsiteX149" fmla="*/ 5913221 w 6716110"/>
              <a:gd name="connsiteY149" fmla="*/ 521632 h 3272781"/>
              <a:gd name="connsiteX150" fmla="*/ 5883258 w 6716110"/>
              <a:gd name="connsiteY150" fmla="*/ 509801 h 3272781"/>
              <a:gd name="connsiteX151" fmla="*/ 5868765 w 6716110"/>
              <a:gd name="connsiteY151" fmla="*/ 548858 h 3272781"/>
              <a:gd name="connsiteX152" fmla="*/ 5889141 w 6716110"/>
              <a:gd name="connsiteY152" fmla="*/ 558136 h 3272781"/>
              <a:gd name="connsiteX153" fmla="*/ 5817839 w 6716110"/>
              <a:gd name="connsiteY153" fmla="*/ 558281 h 3272781"/>
              <a:gd name="connsiteX154" fmla="*/ 5839018 w 6716110"/>
              <a:gd name="connsiteY154" fmla="*/ 528171 h 3272781"/>
              <a:gd name="connsiteX155" fmla="*/ 5799635 w 6716110"/>
              <a:gd name="connsiteY155" fmla="*/ 513671 h 3272781"/>
              <a:gd name="connsiteX156" fmla="*/ 5803920 w 6716110"/>
              <a:gd name="connsiteY156" fmla="*/ 555399 h 3272781"/>
              <a:gd name="connsiteX157" fmla="*/ 5817839 w 6716110"/>
              <a:gd name="connsiteY157" fmla="*/ 558281 h 3272781"/>
              <a:gd name="connsiteX158" fmla="*/ 1926312 w 6716110"/>
              <a:gd name="connsiteY158" fmla="*/ 558316 h 3272781"/>
              <a:gd name="connsiteX159" fmla="*/ 1952945 w 6716110"/>
              <a:gd name="connsiteY159" fmla="*/ 532894 h 3272781"/>
              <a:gd name="connsiteX160" fmla="*/ 1913298 w 6716110"/>
              <a:gd name="connsiteY160" fmla="*/ 513600 h 3272781"/>
              <a:gd name="connsiteX161" fmla="*/ 1913134 w 6716110"/>
              <a:gd name="connsiteY161" fmla="*/ 554458 h 3272781"/>
              <a:gd name="connsiteX162" fmla="*/ 1926312 w 6716110"/>
              <a:gd name="connsiteY162" fmla="*/ 558316 h 3272781"/>
              <a:gd name="connsiteX163" fmla="*/ 5743955 w 6716110"/>
              <a:gd name="connsiteY163" fmla="*/ 558360 h 3272781"/>
              <a:gd name="connsiteX164" fmla="*/ 5765376 w 6716110"/>
              <a:gd name="connsiteY164" fmla="*/ 528107 h 3272781"/>
              <a:gd name="connsiteX165" fmla="*/ 5734424 w 6716110"/>
              <a:gd name="connsiteY165" fmla="*/ 510641 h 3272781"/>
              <a:gd name="connsiteX166" fmla="*/ 5729887 w 6716110"/>
              <a:gd name="connsiteY166" fmla="*/ 556019 h 3272781"/>
              <a:gd name="connsiteX167" fmla="*/ 5743955 w 6716110"/>
              <a:gd name="connsiteY167" fmla="*/ 558360 h 3272781"/>
              <a:gd name="connsiteX168" fmla="*/ 2150203 w 6716110"/>
              <a:gd name="connsiteY168" fmla="*/ 558561 h 3272781"/>
              <a:gd name="connsiteX169" fmla="*/ 2171857 w 6716110"/>
              <a:gd name="connsiteY169" fmla="*/ 528252 h 3272781"/>
              <a:gd name="connsiteX170" fmla="*/ 2132345 w 6716110"/>
              <a:gd name="connsiteY170" fmla="*/ 513959 h 3272781"/>
              <a:gd name="connsiteX171" fmla="*/ 2136735 w 6716110"/>
              <a:gd name="connsiteY171" fmla="*/ 556015 h 3272781"/>
              <a:gd name="connsiteX172" fmla="*/ 2150203 w 6716110"/>
              <a:gd name="connsiteY172" fmla="*/ 558561 h 3272781"/>
              <a:gd name="connsiteX173" fmla="*/ 5962861 w 6716110"/>
              <a:gd name="connsiteY173" fmla="*/ 558588 h 3272781"/>
              <a:gd name="connsiteX174" fmla="*/ 5986380 w 6716110"/>
              <a:gd name="connsiteY174" fmla="*/ 528743 h 3272781"/>
              <a:gd name="connsiteX175" fmla="*/ 5945215 w 6716110"/>
              <a:gd name="connsiteY175" fmla="*/ 516096 h 3272781"/>
              <a:gd name="connsiteX176" fmla="*/ 5948766 w 6716110"/>
              <a:gd name="connsiteY176" fmla="*/ 555495 h 3272781"/>
              <a:gd name="connsiteX177" fmla="*/ 5962861 w 6716110"/>
              <a:gd name="connsiteY177" fmla="*/ 558588 h 3272781"/>
              <a:gd name="connsiteX178" fmla="*/ 2000658 w 6716110"/>
              <a:gd name="connsiteY178" fmla="*/ 558630 h 3272781"/>
              <a:gd name="connsiteX179" fmla="*/ 2026373 w 6716110"/>
              <a:gd name="connsiteY179" fmla="*/ 534107 h 3272781"/>
              <a:gd name="connsiteX180" fmla="*/ 1980940 w 6716110"/>
              <a:gd name="connsiteY180" fmla="*/ 518090 h 3272781"/>
              <a:gd name="connsiteX181" fmla="*/ 1988029 w 6716110"/>
              <a:gd name="connsiteY181" fmla="*/ 555027 h 3272781"/>
              <a:gd name="connsiteX182" fmla="*/ 2000658 w 6716110"/>
              <a:gd name="connsiteY182" fmla="*/ 558630 h 3272781"/>
              <a:gd name="connsiteX183" fmla="*/ 2013898 w 6716110"/>
              <a:gd name="connsiteY183" fmla="*/ 627785 h 3272781"/>
              <a:gd name="connsiteX184" fmla="*/ 2026747 w 6716110"/>
              <a:gd name="connsiteY184" fmla="*/ 608018 h 3272781"/>
              <a:gd name="connsiteX185" fmla="*/ 1978623 w 6716110"/>
              <a:gd name="connsiteY185" fmla="*/ 595432 h 3272781"/>
              <a:gd name="connsiteX186" fmla="*/ 1988772 w 6716110"/>
              <a:gd name="connsiteY186" fmla="*/ 627704 h 3272781"/>
              <a:gd name="connsiteX187" fmla="*/ 2013898 w 6716110"/>
              <a:gd name="connsiteY187" fmla="*/ 627785 h 3272781"/>
              <a:gd name="connsiteX188" fmla="*/ 6023662 w 6716110"/>
              <a:gd name="connsiteY188" fmla="*/ 628115 h 3272781"/>
              <a:gd name="connsiteX189" fmla="*/ 6060388 w 6716110"/>
              <a:gd name="connsiteY189" fmla="*/ 607401 h 3272781"/>
              <a:gd name="connsiteX190" fmla="*/ 6012889 w 6716110"/>
              <a:gd name="connsiteY190" fmla="*/ 594190 h 3272781"/>
              <a:gd name="connsiteX191" fmla="*/ 6023662 w 6716110"/>
              <a:gd name="connsiteY191" fmla="*/ 628115 h 3272781"/>
              <a:gd name="connsiteX192" fmla="*/ 5608179 w 6716110"/>
              <a:gd name="connsiteY192" fmla="*/ 628243 h 3272781"/>
              <a:gd name="connsiteX193" fmla="*/ 5621221 w 6716110"/>
              <a:gd name="connsiteY193" fmla="*/ 607326 h 3272781"/>
              <a:gd name="connsiteX194" fmla="*/ 5573945 w 6716110"/>
              <a:gd name="connsiteY194" fmla="*/ 592498 h 3272781"/>
              <a:gd name="connsiteX195" fmla="*/ 5582422 w 6716110"/>
              <a:gd name="connsiteY195" fmla="*/ 628019 h 3272781"/>
              <a:gd name="connsiteX196" fmla="*/ 5608179 w 6716110"/>
              <a:gd name="connsiteY196" fmla="*/ 628243 h 3272781"/>
              <a:gd name="connsiteX197" fmla="*/ 5973685 w 6716110"/>
              <a:gd name="connsiteY197" fmla="*/ 628448 h 3272781"/>
              <a:gd name="connsiteX198" fmla="*/ 5986488 w 6716110"/>
              <a:gd name="connsiteY198" fmla="*/ 608406 h 3272781"/>
              <a:gd name="connsiteX199" fmla="*/ 5939215 w 6716110"/>
              <a:gd name="connsiteY199" fmla="*/ 595592 h 3272781"/>
              <a:gd name="connsiteX200" fmla="*/ 5949184 w 6716110"/>
              <a:gd name="connsiteY200" fmla="*/ 628283 h 3272781"/>
              <a:gd name="connsiteX201" fmla="*/ 5973685 w 6716110"/>
              <a:gd name="connsiteY201" fmla="*/ 628448 h 3272781"/>
              <a:gd name="connsiteX202" fmla="*/ 1865351 w 6716110"/>
              <a:gd name="connsiteY202" fmla="*/ 628669 h 3272781"/>
              <a:gd name="connsiteX203" fmla="*/ 1878725 w 6716110"/>
              <a:gd name="connsiteY203" fmla="*/ 608622 h 3272781"/>
              <a:gd name="connsiteX204" fmla="*/ 1831945 w 6716110"/>
              <a:gd name="connsiteY204" fmla="*/ 597539 h 3272781"/>
              <a:gd name="connsiteX205" fmla="*/ 1840200 w 6716110"/>
              <a:gd name="connsiteY205" fmla="*/ 627691 h 3272781"/>
              <a:gd name="connsiteX206" fmla="*/ 1865351 w 6716110"/>
              <a:gd name="connsiteY206" fmla="*/ 628669 h 3272781"/>
              <a:gd name="connsiteX207" fmla="*/ 5438419 w 6716110"/>
              <a:gd name="connsiteY207" fmla="*/ 629178 h 3272781"/>
              <a:gd name="connsiteX208" fmla="*/ 5472679 w 6716110"/>
              <a:gd name="connsiteY208" fmla="*/ 603179 h 3272781"/>
              <a:gd name="connsiteX209" fmla="*/ 5425551 w 6716110"/>
              <a:gd name="connsiteY209" fmla="*/ 598142 h 3272781"/>
              <a:gd name="connsiteX210" fmla="*/ 5438419 w 6716110"/>
              <a:gd name="connsiteY210" fmla="*/ 629178 h 3272781"/>
              <a:gd name="connsiteX211" fmla="*/ 3532189 w 6716110"/>
              <a:gd name="connsiteY211" fmla="*/ 629624 h 3272781"/>
              <a:gd name="connsiteX212" fmla="*/ 3565451 w 6716110"/>
              <a:gd name="connsiteY212" fmla="*/ 614115 h 3272781"/>
              <a:gd name="connsiteX213" fmla="*/ 3519595 w 6716110"/>
              <a:gd name="connsiteY213" fmla="*/ 593870 h 3272781"/>
              <a:gd name="connsiteX214" fmla="*/ 3532189 w 6716110"/>
              <a:gd name="connsiteY214" fmla="*/ 629624 h 3272781"/>
              <a:gd name="connsiteX215" fmla="*/ 2084041 w 6716110"/>
              <a:gd name="connsiteY215" fmla="*/ 629640 h 3272781"/>
              <a:gd name="connsiteX216" fmla="*/ 2097064 w 6716110"/>
              <a:gd name="connsiteY216" fmla="*/ 614312 h 3272781"/>
              <a:gd name="connsiteX217" fmla="*/ 2072188 w 6716110"/>
              <a:gd name="connsiteY217" fmla="*/ 583490 h 3272781"/>
              <a:gd name="connsiteX218" fmla="*/ 2063141 w 6716110"/>
              <a:gd name="connsiteY218" fmla="*/ 628651 h 3272781"/>
              <a:gd name="connsiteX219" fmla="*/ 2084041 w 6716110"/>
              <a:gd name="connsiteY219" fmla="*/ 629640 h 3272781"/>
              <a:gd name="connsiteX220" fmla="*/ 3624009 w 6716110"/>
              <a:gd name="connsiteY220" fmla="*/ 629707 h 3272781"/>
              <a:gd name="connsiteX221" fmla="*/ 3637966 w 6716110"/>
              <a:gd name="connsiteY221" fmla="*/ 613958 h 3272781"/>
              <a:gd name="connsiteX222" fmla="*/ 3610213 w 6716110"/>
              <a:gd name="connsiteY222" fmla="*/ 584248 h 3272781"/>
              <a:gd name="connsiteX223" fmla="*/ 3601822 w 6716110"/>
              <a:gd name="connsiteY223" fmla="*/ 627921 h 3272781"/>
              <a:gd name="connsiteX224" fmla="*/ 3624009 w 6716110"/>
              <a:gd name="connsiteY224" fmla="*/ 629707 h 3272781"/>
              <a:gd name="connsiteX225" fmla="*/ 5529900 w 6716110"/>
              <a:gd name="connsiteY225" fmla="*/ 629767 h 3272781"/>
              <a:gd name="connsiteX226" fmla="*/ 5544499 w 6716110"/>
              <a:gd name="connsiteY226" fmla="*/ 620341 h 3272781"/>
              <a:gd name="connsiteX227" fmla="*/ 5540328 w 6716110"/>
              <a:gd name="connsiteY227" fmla="*/ 590179 h 3272781"/>
              <a:gd name="connsiteX228" fmla="*/ 5497172 w 6716110"/>
              <a:gd name="connsiteY228" fmla="*/ 603152 h 3272781"/>
              <a:gd name="connsiteX229" fmla="*/ 5512413 w 6716110"/>
              <a:gd name="connsiteY229" fmla="*/ 629585 h 3272781"/>
              <a:gd name="connsiteX230" fmla="*/ 5529900 w 6716110"/>
              <a:gd name="connsiteY230" fmla="*/ 629767 h 3272781"/>
              <a:gd name="connsiteX231" fmla="*/ 5821001 w 6716110"/>
              <a:gd name="connsiteY231" fmla="*/ 629895 h 3272781"/>
              <a:gd name="connsiteX232" fmla="*/ 5834594 w 6716110"/>
              <a:gd name="connsiteY232" fmla="*/ 622759 h 3272781"/>
              <a:gd name="connsiteX233" fmla="*/ 5814718 w 6716110"/>
              <a:gd name="connsiteY233" fmla="*/ 583897 h 3272781"/>
              <a:gd name="connsiteX234" fmla="*/ 5805191 w 6716110"/>
              <a:gd name="connsiteY234" fmla="*/ 629048 h 3272781"/>
              <a:gd name="connsiteX235" fmla="*/ 5821001 w 6716110"/>
              <a:gd name="connsiteY235" fmla="*/ 629895 h 3272781"/>
              <a:gd name="connsiteX236" fmla="*/ 2152934 w 6716110"/>
              <a:gd name="connsiteY236" fmla="*/ 630078 h 3272781"/>
              <a:gd name="connsiteX237" fmla="*/ 2166514 w 6716110"/>
              <a:gd name="connsiteY237" fmla="*/ 623093 h 3272781"/>
              <a:gd name="connsiteX238" fmla="*/ 2165544 w 6716110"/>
              <a:gd name="connsiteY238" fmla="*/ 589436 h 3272781"/>
              <a:gd name="connsiteX239" fmla="*/ 2124641 w 6716110"/>
              <a:gd name="connsiteY239" fmla="*/ 598615 h 3272781"/>
              <a:gd name="connsiteX240" fmla="*/ 2137413 w 6716110"/>
              <a:gd name="connsiteY240" fmla="*/ 629213 h 3272781"/>
              <a:gd name="connsiteX241" fmla="*/ 2152934 w 6716110"/>
              <a:gd name="connsiteY241" fmla="*/ 630078 h 3272781"/>
              <a:gd name="connsiteX242" fmla="*/ 2220536 w 6716110"/>
              <a:gd name="connsiteY242" fmla="*/ 630194 h 3272781"/>
              <a:gd name="connsiteX243" fmla="*/ 2236969 w 6716110"/>
              <a:gd name="connsiteY243" fmla="*/ 587008 h 3272781"/>
              <a:gd name="connsiteX244" fmla="*/ 2197014 w 6716110"/>
              <a:gd name="connsiteY244" fmla="*/ 595937 h 3272781"/>
              <a:gd name="connsiteX245" fmla="*/ 2220536 w 6716110"/>
              <a:gd name="connsiteY245" fmla="*/ 630194 h 3272781"/>
              <a:gd name="connsiteX246" fmla="*/ 5379513 w 6716110"/>
              <a:gd name="connsiteY246" fmla="*/ 630271 h 3272781"/>
              <a:gd name="connsiteX247" fmla="*/ 5394262 w 6716110"/>
              <a:gd name="connsiteY247" fmla="*/ 623737 h 3272781"/>
              <a:gd name="connsiteX248" fmla="*/ 5372352 w 6716110"/>
              <a:gd name="connsiteY248" fmla="*/ 583798 h 3272781"/>
              <a:gd name="connsiteX249" fmla="*/ 5363425 w 6716110"/>
              <a:gd name="connsiteY249" fmla="*/ 628282 h 3272781"/>
              <a:gd name="connsiteX250" fmla="*/ 5379513 w 6716110"/>
              <a:gd name="connsiteY250" fmla="*/ 630271 h 3272781"/>
              <a:gd name="connsiteX251" fmla="*/ 5895107 w 6716110"/>
              <a:gd name="connsiteY251" fmla="*/ 630490 h 3272781"/>
              <a:gd name="connsiteX252" fmla="*/ 5911171 w 6716110"/>
              <a:gd name="connsiteY252" fmla="*/ 618949 h 3272781"/>
              <a:gd name="connsiteX253" fmla="*/ 5904347 w 6716110"/>
              <a:gd name="connsiteY253" fmla="*/ 587628 h 3272781"/>
              <a:gd name="connsiteX254" fmla="*/ 5868118 w 6716110"/>
              <a:gd name="connsiteY254" fmla="*/ 593367 h 3272781"/>
              <a:gd name="connsiteX255" fmla="*/ 5874779 w 6716110"/>
              <a:gd name="connsiteY255" fmla="*/ 627641 h 3272781"/>
              <a:gd name="connsiteX256" fmla="*/ 5895107 w 6716110"/>
              <a:gd name="connsiteY256" fmla="*/ 630490 h 3272781"/>
              <a:gd name="connsiteX257" fmla="*/ 5744285 w 6716110"/>
              <a:gd name="connsiteY257" fmla="*/ 631014 h 3272781"/>
              <a:gd name="connsiteX258" fmla="*/ 5765952 w 6716110"/>
              <a:gd name="connsiteY258" fmla="*/ 603296 h 3272781"/>
              <a:gd name="connsiteX259" fmla="*/ 5719356 w 6716110"/>
              <a:gd name="connsiteY259" fmla="*/ 597942 h 3272781"/>
              <a:gd name="connsiteX260" fmla="*/ 5730883 w 6716110"/>
              <a:gd name="connsiteY260" fmla="*/ 628927 h 3272781"/>
              <a:gd name="connsiteX261" fmla="*/ 5744285 w 6716110"/>
              <a:gd name="connsiteY261" fmla="*/ 631014 h 3272781"/>
              <a:gd name="connsiteX262" fmla="*/ 1928142 w 6716110"/>
              <a:gd name="connsiteY262" fmla="*/ 631051 h 3272781"/>
              <a:gd name="connsiteX263" fmla="*/ 1952130 w 6716110"/>
              <a:gd name="connsiteY263" fmla="*/ 602528 h 3272781"/>
              <a:gd name="connsiteX264" fmla="*/ 1909967 w 6716110"/>
              <a:gd name="connsiteY264" fmla="*/ 589913 h 3272781"/>
              <a:gd name="connsiteX265" fmla="*/ 1914312 w 6716110"/>
              <a:gd name="connsiteY265" fmla="*/ 627759 h 3272781"/>
              <a:gd name="connsiteX266" fmla="*/ 1928142 w 6716110"/>
              <a:gd name="connsiteY266" fmla="*/ 631051 h 3272781"/>
              <a:gd name="connsiteX267" fmla="*/ 5669976 w 6716110"/>
              <a:gd name="connsiteY267" fmla="*/ 631120 h 3272781"/>
              <a:gd name="connsiteX268" fmla="*/ 5692665 w 6716110"/>
              <a:gd name="connsiteY268" fmla="*/ 604269 h 3272781"/>
              <a:gd name="connsiteX269" fmla="*/ 5645781 w 6716110"/>
              <a:gd name="connsiteY269" fmla="*/ 598267 h 3272781"/>
              <a:gd name="connsiteX270" fmla="*/ 5656775 w 6716110"/>
              <a:gd name="connsiteY270" fmla="*/ 628765 h 3272781"/>
              <a:gd name="connsiteX271" fmla="*/ 5669976 w 6716110"/>
              <a:gd name="connsiteY271" fmla="*/ 631120 h 3272781"/>
              <a:gd name="connsiteX272" fmla="*/ 3689624 w 6716110"/>
              <a:gd name="connsiteY272" fmla="*/ 631403 h 3272781"/>
              <a:gd name="connsiteX273" fmla="*/ 3711794 w 6716110"/>
              <a:gd name="connsiteY273" fmla="*/ 603141 h 3272781"/>
              <a:gd name="connsiteX274" fmla="*/ 3665492 w 6716110"/>
              <a:gd name="connsiteY274" fmla="*/ 598407 h 3272781"/>
              <a:gd name="connsiteX275" fmla="*/ 3676226 w 6716110"/>
              <a:gd name="connsiteY275" fmla="*/ 628773 h 3272781"/>
              <a:gd name="connsiteX276" fmla="*/ 3689624 w 6716110"/>
              <a:gd name="connsiteY276" fmla="*/ 631403 h 3272781"/>
              <a:gd name="connsiteX277" fmla="*/ 3623846 w 6716110"/>
              <a:gd name="connsiteY277" fmla="*/ 703066 h 3272781"/>
              <a:gd name="connsiteX278" fmla="*/ 3637569 w 6716110"/>
              <a:gd name="connsiteY278" fmla="*/ 687294 h 3272781"/>
              <a:gd name="connsiteX279" fmla="*/ 3607363 w 6716110"/>
              <a:gd name="connsiteY279" fmla="*/ 656725 h 3272781"/>
              <a:gd name="connsiteX280" fmla="*/ 3602329 w 6716110"/>
              <a:gd name="connsiteY280" fmla="*/ 701766 h 3272781"/>
              <a:gd name="connsiteX281" fmla="*/ 3623846 w 6716110"/>
              <a:gd name="connsiteY281" fmla="*/ 703066 h 3272781"/>
              <a:gd name="connsiteX282" fmla="*/ 3457995 w 6716110"/>
              <a:gd name="connsiteY282" fmla="*/ 703099 h 3272781"/>
              <a:gd name="connsiteX283" fmla="*/ 3493187 w 6716110"/>
              <a:gd name="connsiteY283" fmla="*/ 683329 h 3272781"/>
              <a:gd name="connsiteX284" fmla="*/ 3457995 w 6716110"/>
              <a:gd name="connsiteY284" fmla="*/ 657677 h 3272781"/>
              <a:gd name="connsiteX285" fmla="*/ 3457995 w 6716110"/>
              <a:gd name="connsiteY285" fmla="*/ 703099 h 3272781"/>
              <a:gd name="connsiteX286" fmla="*/ 5678583 w 6716110"/>
              <a:gd name="connsiteY286" fmla="*/ 703435 h 3272781"/>
              <a:gd name="connsiteX287" fmla="*/ 5691973 w 6716110"/>
              <a:gd name="connsiteY287" fmla="*/ 687461 h 3272781"/>
              <a:gd name="connsiteX288" fmla="*/ 5660049 w 6716110"/>
              <a:gd name="connsiteY288" fmla="*/ 657643 h 3272781"/>
              <a:gd name="connsiteX289" fmla="*/ 5656808 w 6716110"/>
              <a:gd name="connsiteY289" fmla="*/ 702698 h 3272781"/>
              <a:gd name="connsiteX290" fmla="*/ 5678583 w 6716110"/>
              <a:gd name="connsiteY290" fmla="*/ 703435 h 3272781"/>
              <a:gd name="connsiteX291" fmla="*/ 5586886 w 6716110"/>
              <a:gd name="connsiteY291" fmla="*/ 703571 h 3272781"/>
              <a:gd name="connsiteX292" fmla="*/ 5620192 w 6716110"/>
              <a:gd name="connsiteY292" fmla="*/ 683314 h 3272781"/>
              <a:gd name="connsiteX293" fmla="*/ 5582968 w 6716110"/>
              <a:gd name="connsiteY293" fmla="*/ 658844 h 3272781"/>
              <a:gd name="connsiteX294" fmla="*/ 5586886 w 6716110"/>
              <a:gd name="connsiteY294" fmla="*/ 703571 h 3272781"/>
              <a:gd name="connsiteX295" fmla="*/ 1919588 w 6716110"/>
              <a:gd name="connsiteY295" fmla="*/ 703945 h 3272781"/>
              <a:gd name="connsiteX296" fmla="*/ 1953283 w 6716110"/>
              <a:gd name="connsiteY296" fmla="*/ 682658 h 3272781"/>
              <a:gd name="connsiteX297" fmla="*/ 1915845 w 6716110"/>
              <a:gd name="connsiteY297" fmla="*/ 659096 h 3272781"/>
              <a:gd name="connsiteX298" fmla="*/ 1919588 w 6716110"/>
              <a:gd name="connsiteY298" fmla="*/ 703945 h 3272781"/>
              <a:gd name="connsiteX299" fmla="*/ 5968525 w 6716110"/>
              <a:gd name="connsiteY299" fmla="*/ 704041 h 3272781"/>
              <a:gd name="connsiteX300" fmla="*/ 5988436 w 6716110"/>
              <a:gd name="connsiteY300" fmla="*/ 671576 h 3272781"/>
              <a:gd name="connsiteX301" fmla="*/ 5943513 w 6716110"/>
              <a:gd name="connsiteY301" fmla="*/ 663256 h 3272781"/>
              <a:gd name="connsiteX302" fmla="*/ 5968525 w 6716110"/>
              <a:gd name="connsiteY302" fmla="*/ 704041 h 3272781"/>
              <a:gd name="connsiteX303" fmla="*/ 1851333 w 6716110"/>
              <a:gd name="connsiteY303" fmla="*/ 704045 h 3272781"/>
              <a:gd name="connsiteX304" fmla="*/ 1866482 w 6716110"/>
              <a:gd name="connsiteY304" fmla="*/ 702035 h 3272781"/>
              <a:gd name="connsiteX305" fmla="*/ 1877737 w 6716110"/>
              <a:gd name="connsiteY305" fmla="*/ 671986 h 3272781"/>
              <a:gd name="connsiteX306" fmla="*/ 1830761 w 6716110"/>
              <a:gd name="connsiteY306" fmla="*/ 672473 h 3272781"/>
              <a:gd name="connsiteX307" fmla="*/ 1835817 w 6716110"/>
              <a:gd name="connsiteY307" fmla="*/ 701060 h 3272781"/>
              <a:gd name="connsiteX308" fmla="*/ 1851333 w 6716110"/>
              <a:gd name="connsiteY308" fmla="*/ 704045 h 3272781"/>
              <a:gd name="connsiteX309" fmla="*/ 2151144 w 6716110"/>
              <a:gd name="connsiteY309" fmla="*/ 704622 h 3272781"/>
              <a:gd name="connsiteX310" fmla="*/ 2172491 w 6716110"/>
              <a:gd name="connsiteY310" fmla="*/ 677352 h 3272781"/>
              <a:gd name="connsiteX311" fmla="*/ 2131520 w 6716110"/>
              <a:gd name="connsiteY311" fmla="*/ 661742 h 3272781"/>
              <a:gd name="connsiteX312" fmla="*/ 2138213 w 6716110"/>
              <a:gd name="connsiteY312" fmla="*/ 702939 h 3272781"/>
              <a:gd name="connsiteX313" fmla="*/ 2151144 w 6716110"/>
              <a:gd name="connsiteY313" fmla="*/ 704622 h 3272781"/>
              <a:gd name="connsiteX314" fmla="*/ 5892487 w 6716110"/>
              <a:gd name="connsiteY314" fmla="*/ 704677 h 3272781"/>
              <a:gd name="connsiteX315" fmla="*/ 5912041 w 6716110"/>
              <a:gd name="connsiteY315" fmla="*/ 677285 h 3272781"/>
              <a:gd name="connsiteX316" fmla="*/ 5869616 w 6716110"/>
              <a:gd name="connsiteY316" fmla="*/ 663186 h 3272781"/>
              <a:gd name="connsiteX317" fmla="*/ 5879940 w 6716110"/>
              <a:gd name="connsiteY317" fmla="*/ 703213 h 3272781"/>
              <a:gd name="connsiteX318" fmla="*/ 5892487 w 6716110"/>
              <a:gd name="connsiteY318" fmla="*/ 704677 h 3272781"/>
              <a:gd name="connsiteX319" fmla="*/ 6041388 w 6716110"/>
              <a:gd name="connsiteY319" fmla="*/ 704808 h 3272781"/>
              <a:gd name="connsiteX320" fmla="*/ 6060546 w 6716110"/>
              <a:gd name="connsiteY320" fmla="*/ 677412 h 3272781"/>
              <a:gd name="connsiteX321" fmla="*/ 6015244 w 6716110"/>
              <a:gd name="connsiteY321" fmla="*/ 665124 h 3272781"/>
              <a:gd name="connsiteX322" fmla="*/ 6029145 w 6716110"/>
              <a:gd name="connsiteY322" fmla="*/ 703791 h 3272781"/>
              <a:gd name="connsiteX323" fmla="*/ 6041388 w 6716110"/>
              <a:gd name="connsiteY323" fmla="*/ 704808 h 3272781"/>
              <a:gd name="connsiteX324" fmla="*/ 2006723 w 6716110"/>
              <a:gd name="connsiteY324" fmla="*/ 704818 h 3272781"/>
              <a:gd name="connsiteX325" fmla="*/ 2026567 w 6716110"/>
              <a:gd name="connsiteY325" fmla="*/ 677616 h 3272781"/>
              <a:gd name="connsiteX326" fmla="*/ 1983197 w 6716110"/>
              <a:gd name="connsiteY326" fmla="*/ 663613 h 3272781"/>
              <a:gd name="connsiteX327" fmla="*/ 1994368 w 6716110"/>
              <a:gd name="connsiteY327" fmla="*/ 703668 h 3272781"/>
              <a:gd name="connsiteX328" fmla="*/ 2006723 w 6716110"/>
              <a:gd name="connsiteY328" fmla="*/ 704818 h 3272781"/>
              <a:gd name="connsiteX329" fmla="*/ 2225019 w 6716110"/>
              <a:gd name="connsiteY329" fmla="*/ 704831 h 3272781"/>
              <a:gd name="connsiteX330" fmla="*/ 2244562 w 6716110"/>
              <a:gd name="connsiteY330" fmla="*/ 677258 h 3272781"/>
              <a:gd name="connsiteX331" fmla="*/ 2200616 w 6716110"/>
              <a:gd name="connsiteY331" fmla="*/ 667316 h 3272781"/>
              <a:gd name="connsiteX332" fmla="*/ 2212292 w 6716110"/>
              <a:gd name="connsiteY332" fmla="*/ 703499 h 3272781"/>
              <a:gd name="connsiteX333" fmla="*/ 2225019 w 6716110"/>
              <a:gd name="connsiteY333" fmla="*/ 704831 h 3272781"/>
              <a:gd name="connsiteX334" fmla="*/ 5526701 w 6716110"/>
              <a:gd name="connsiteY334" fmla="*/ 704857 h 3272781"/>
              <a:gd name="connsiteX335" fmla="*/ 5545899 w 6716110"/>
              <a:gd name="connsiteY335" fmla="*/ 673220 h 3272781"/>
              <a:gd name="connsiteX336" fmla="*/ 5499409 w 6716110"/>
              <a:gd name="connsiteY336" fmla="*/ 668200 h 3272781"/>
              <a:gd name="connsiteX337" fmla="*/ 5512832 w 6716110"/>
              <a:gd name="connsiteY337" fmla="*/ 703346 h 3272781"/>
              <a:gd name="connsiteX338" fmla="*/ 5526701 w 6716110"/>
              <a:gd name="connsiteY338" fmla="*/ 704857 h 3272781"/>
              <a:gd name="connsiteX339" fmla="*/ 5377080 w 6716110"/>
              <a:gd name="connsiteY339" fmla="*/ 704911 h 3272781"/>
              <a:gd name="connsiteX340" fmla="*/ 5399405 w 6716110"/>
              <a:gd name="connsiteY340" fmla="*/ 677259 h 3272781"/>
              <a:gd name="connsiteX341" fmla="*/ 5351549 w 6716110"/>
              <a:gd name="connsiteY341" fmla="*/ 672569 h 3272781"/>
              <a:gd name="connsiteX342" fmla="*/ 5363799 w 6716110"/>
              <a:gd name="connsiteY342" fmla="*/ 702486 h 3272781"/>
              <a:gd name="connsiteX343" fmla="*/ 5377080 w 6716110"/>
              <a:gd name="connsiteY343" fmla="*/ 704911 h 3272781"/>
              <a:gd name="connsiteX344" fmla="*/ 5450903 w 6716110"/>
              <a:gd name="connsiteY344" fmla="*/ 705022 h 3272781"/>
              <a:gd name="connsiteX345" fmla="*/ 5472998 w 6716110"/>
              <a:gd name="connsiteY345" fmla="*/ 678673 h 3272781"/>
              <a:gd name="connsiteX346" fmla="*/ 5434570 w 6716110"/>
              <a:gd name="connsiteY346" fmla="*/ 660144 h 3272781"/>
              <a:gd name="connsiteX347" fmla="*/ 5438299 w 6716110"/>
              <a:gd name="connsiteY347" fmla="*/ 702678 h 3272781"/>
              <a:gd name="connsiteX348" fmla="*/ 5450903 w 6716110"/>
              <a:gd name="connsiteY348" fmla="*/ 705022 h 3272781"/>
              <a:gd name="connsiteX349" fmla="*/ 2076216 w 6716110"/>
              <a:gd name="connsiteY349" fmla="*/ 705136 h 3272781"/>
              <a:gd name="connsiteX350" fmla="*/ 2098154 w 6716110"/>
              <a:gd name="connsiteY350" fmla="*/ 677407 h 3272781"/>
              <a:gd name="connsiteX351" fmla="*/ 2051694 w 6716110"/>
              <a:gd name="connsiteY351" fmla="*/ 668791 h 3272781"/>
              <a:gd name="connsiteX352" fmla="*/ 2062942 w 6716110"/>
              <a:gd name="connsiteY352" fmla="*/ 702928 h 3272781"/>
              <a:gd name="connsiteX353" fmla="*/ 2076216 w 6716110"/>
              <a:gd name="connsiteY353" fmla="*/ 705136 h 3272781"/>
              <a:gd name="connsiteX354" fmla="*/ 3763431 w 6716110"/>
              <a:gd name="connsiteY354" fmla="*/ 705201 h 3272781"/>
              <a:gd name="connsiteX355" fmla="*/ 3785277 w 6716110"/>
              <a:gd name="connsiteY355" fmla="*/ 677853 h 3272781"/>
              <a:gd name="connsiteX356" fmla="*/ 3740007 w 6716110"/>
              <a:gd name="connsiteY356" fmla="*/ 668366 h 3272781"/>
              <a:gd name="connsiteX357" fmla="*/ 3750266 w 6716110"/>
              <a:gd name="connsiteY357" fmla="*/ 702878 h 3272781"/>
              <a:gd name="connsiteX358" fmla="*/ 3763431 w 6716110"/>
              <a:gd name="connsiteY358" fmla="*/ 705201 h 3272781"/>
              <a:gd name="connsiteX359" fmla="*/ 5818278 w 6716110"/>
              <a:gd name="connsiteY359" fmla="*/ 705235 h 3272781"/>
              <a:gd name="connsiteX360" fmla="*/ 5839339 w 6716110"/>
              <a:gd name="connsiteY360" fmla="*/ 677895 h 3272781"/>
              <a:gd name="connsiteX361" fmla="*/ 5796078 w 6716110"/>
              <a:gd name="connsiteY361" fmla="*/ 664727 h 3272781"/>
              <a:gd name="connsiteX362" fmla="*/ 5805324 w 6716110"/>
              <a:gd name="connsiteY362" fmla="*/ 703253 h 3272781"/>
              <a:gd name="connsiteX363" fmla="*/ 5818278 w 6716110"/>
              <a:gd name="connsiteY363" fmla="*/ 705235 h 3272781"/>
              <a:gd name="connsiteX364" fmla="*/ 5743869 w 6716110"/>
              <a:gd name="connsiteY364" fmla="*/ 705324 h 3272781"/>
              <a:gd name="connsiteX365" fmla="*/ 5765962 w 6716110"/>
              <a:gd name="connsiteY365" fmla="*/ 678015 h 3272781"/>
              <a:gd name="connsiteX366" fmla="*/ 5725309 w 6716110"/>
              <a:gd name="connsiteY366" fmla="*/ 662790 h 3272781"/>
              <a:gd name="connsiteX367" fmla="*/ 5730654 w 6716110"/>
              <a:gd name="connsiteY367" fmla="*/ 703120 h 3272781"/>
              <a:gd name="connsiteX368" fmla="*/ 5743869 w 6716110"/>
              <a:gd name="connsiteY368" fmla="*/ 705324 h 3272781"/>
              <a:gd name="connsiteX369" fmla="*/ 3689647 w 6716110"/>
              <a:gd name="connsiteY369" fmla="*/ 705450 h 3272781"/>
              <a:gd name="connsiteX370" fmla="*/ 3712270 w 6716110"/>
              <a:gd name="connsiteY370" fmla="*/ 678284 h 3272781"/>
              <a:gd name="connsiteX371" fmla="*/ 3666845 w 6716110"/>
              <a:gd name="connsiteY371" fmla="*/ 666467 h 3272781"/>
              <a:gd name="connsiteX372" fmla="*/ 3676521 w 6716110"/>
              <a:gd name="connsiteY372" fmla="*/ 702411 h 3272781"/>
              <a:gd name="connsiteX373" fmla="*/ 3689647 w 6716110"/>
              <a:gd name="connsiteY373" fmla="*/ 705450 h 3272781"/>
              <a:gd name="connsiteX374" fmla="*/ 3541238 w 6716110"/>
              <a:gd name="connsiteY374" fmla="*/ 707557 h 3272781"/>
              <a:gd name="connsiteX375" fmla="*/ 3565948 w 6716110"/>
              <a:gd name="connsiteY375" fmla="*/ 677690 h 3272781"/>
              <a:gd name="connsiteX376" fmla="*/ 3516851 w 6716110"/>
              <a:gd name="connsiteY376" fmla="*/ 678177 h 3272781"/>
              <a:gd name="connsiteX377" fmla="*/ 3541238 w 6716110"/>
              <a:gd name="connsiteY377" fmla="*/ 707557 h 3272781"/>
              <a:gd name="connsiteX378" fmla="*/ 2011522 w 6716110"/>
              <a:gd name="connsiteY378" fmla="*/ 776456 h 3272781"/>
              <a:gd name="connsiteX379" fmla="*/ 2026465 w 6716110"/>
              <a:gd name="connsiteY379" fmla="*/ 757897 h 3272781"/>
              <a:gd name="connsiteX380" fmla="*/ 1985468 w 6716110"/>
              <a:gd name="connsiteY380" fmla="*/ 734590 h 3272781"/>
              <a:gd name="connsiteX381" fmla="*/ 1987108 w 6716110"/>
              <a:gd name="connsiteY381" fmla="*/ 774847 h 3272781"/>
              <a:gd name="connsiteX382" fmla="*/ 2011522 w 6716110"/>
              <a:gd name="connsiteY382" fmla="*/ 776456 h 3272781"/>
              <a:gd name="connsiteX383" fmla="*/ 1863873 w 6716110"/>
              <a:gd name="connsiteY383" fmla="*/ 776655 h 3272781"/>
              <a:gd name="connsiteX384" fmla="*/ 1878425 w 6716110"/>
              <a:gd name="connsiteY384" fmla="*/ 757454 h 3272781"/>
              <a:gd name="connsiteX385" fmla="*/ 1849077 w 6716110"/>
              <a:gd name="connsiteY385" fmla="*/ 730452 h 3272781"/>
              <a:gd name="connsiteX386" fmla="*/ 1838862 w 6716110"/>
              <a:gd name="connsiteY386" fmla="*/ 773300 h 3272781"/>
              <a:gd name="connsiteX387" fmla="*/ 1863873 w 6716110"/>
              <a:gd name="connsiteY387" fmla="*/ 776655 h 3272781"/>
              <a:gd name="connsiteX388" fmla="*/ 2304736 w 6716110"/>
              <a:gd name="connsiteY388" fmla="*/ 776718 h 3272781"/>
              <a:gd name="connsiteX389" fmla="*/ 2318584 w 6716110"/>
              <a:gd name="connsiteY389" fmla="*/ 757318 h 3272781"/>
              <a:gd name="connsiteX390" fmla="*/ 2282466 w 6716110"/>
              <a:gd name="connsiteY390" fmla="*/ 732622 h 3272781"/>
              <a:gd name="connsiteX391" fmla="*/ 2280199 w 6716110"/>
              <a:gd name="connsiteY391" fmla="*/ 775144 h 3272781"/>
              <a:gd name="connsiteX392" fmla="*/ 2304736 w 6716110"/>
              <a:gd name="connsiteY392" fmla="*/ 776718 h 3272781"/>
              <a:gd name="connsiteX393" fmla="*/ 3770101 w 6716110"/>
              <a:gd name="connsiteY393" fmla="*/ 777610 h 3272781"/>
              <a:gd name="connsiteX394" fmla="*/ 3784987 w 6716110"/>
              <a:gd name="connsiteY394" fmla="*/ 758172 h 3272781"/>
              <a:gd name="connsiteX395" fmla="*/ 3750731 w 6716110"/>
              <a:gd name="connsiteY395" fmla="*/ 732634 h 3272781"/>
              <a:gd name="connsiteX396" fmla="*/ 3744914 w 6716110"/>
              <a:gd name="connsiteY396" fmla="*/ 773625 h 3272781"/>
              <a:gd name="connsiteX397" fmla="*/ 3770101 w 6716110"/>
              <a:gd name="connsiteY397" fmla="*/ 777610 h 3272781"/>
              <a:gd name="connsiteX398" fmla="*/ 5747858 w 6716110"/>
              <a:gd name="connsiteY398" fmla="*/ 777960 h 3272781"/>
              <a:gd name="connsiteX399" fmla="*/ 5764805 w 6716110"/>
              <a:gd name="connsiteY399" fmla="*/ 762702 h 3272781"/>
              <a:gd name="connsiteX400" fmla="*/ 5740513 w 6716110"/>
              <a:gd name="connsiteY400" fmla="*/ 729900 h 3272781"/>
              <a:gd name="connsiteX401" fmla="*/ 5724756 w 6716110"/>
              <a:gd name="connsiteY401" fmla="*/ 772656 h 3272781"/>
              <a:gd name="connsiteX402" fmla="*/ 5747858 w 6716110"/>
              <a:gd name="connsiteY402" fmla="*/ 777960 h 3272781"/>
              <a:gd name="connsiteX403" fmla="*/ 5455249 w 6716110"/>
              <a:gd name="connsiteY403" fmla="*/ 778001 h 3272781"/>
              <a:gd name="connsiteX404" fmla="*/ 5466039 w 6716110"/>
              <a:gd name="connsiteY404" fmla="*/ 771413 h 3272781"/>
              <a:gd name="connsiteX405" fmla="*/ 5447616 w 6716110"/>
              <a:gd name="connsiteY405" fmla="*/ 730437 h 3272781"/>
              <a:gd name="connsiteX406" fmla="*/ 5422727 w 6716110"/>
              <a:gd name="connsiteY406" fmla="*/ 764259 h 3272781"/>
              <a:gd name="connsiteX407" fmla="*/ 5455249 w 6716110"/>
              <a:gd name="connsiteY407" fmla="*/ 778001 h 3272781"/>
              <a:gd name="connsiteX408" fmla="*/ 2154448 w 6716110"/>
              <a:gd name="connsiteY408" fmla="*/ 778143 h 3272781"/>
              <a:gd name="connsiteX409" fmla="*/ 2171073 w 6716110"/>
              <a:gd name="connsiteY409" fmla="*/ 762697 h 3272781"/>
              <a:gd name="connsiteX410" fmla="*/ 2141827 w 6716110"/>
              <a:gd name="connsiteY410" fmla="*/ 730868 h 3272781"/>
              <a:gd name="connsiteX411" fmla="*/ 2131206 w 6716110"/>
              <a:gd name="connsiteY411" fmla="*/ 774123 h 3272781"/>
              <a:gd name="connsiteX412" fmla="*/ 2154448 w 6716110"/>
              <a:gd name="connsiteY412" fmla="*/ 778143 h 3272781"/>
              <a:gd name="connsiteX413" fmla="*/ 5891198 w 6716110"/>
              <a:gd name="connsiteY413" fmla="*/ 778201 h 3272781"/>
              <a:gd name="connsiteX414" fmla="*/ 5909723 w 6716110"/>
              <a:gd name="connsiteY414" fmla="*/ 766783 h 3272781"/>
              <a:gd name="connsiteX415" fmla="*/ 5888505 w 6716110"/>
              <a:gd name="connsiteY415" fmla="*/ 729887 h 3272781"/>
              <a:gd name="connsiteX416" fmla="*/ 5870365 w 6716110"/>
              <a:gd name="connsiteY416" fmla="*/ 771334 h 3272781"/>
              <a:gd name="connsiteX417" fmla="*/ 5891198 w 6716110"/>
              <a:gd name="connsiteY417" fmla="*/ 778201 h 3272781"/>
              <a:gd name="connsiteX418" fmla="*/ 5812636 w 6716110"/>
              <a:gd name="connsiteY418" fmla="*/ 778247 h 3272781"/>
              <a:gd name="connsiteX419" fmla="*/ 5838940 w 6716110"/>
              <a:gd name="connsiteY419" fmla="*/ 752178 h 3272781"/>
              <a:gd name="connsiteX420" fmla="*/ 5792790 w 6716110"/>
              <a:gd name="connsiteY420" fmla="*/ 742617 h 3272781"/>
              <a:gd name="connsiteX421" fmla="*/ 5799009 w 6716110"/>
              <a:gd name="connsiteY421" fmla="*/ 773406 h 3272781"/>
              <a:gd name="connsiteX422" fmla="*/ 5812636 w 6716110"/>
              <a:gd name="connsiteY422" fmla="*/ 778247 h 3272781"/>
              <a:gd name="connsiteX423" fmla="*/ 5595904 w 6716110"/>
              <a:gd name="connsiteY423" fmla="*/ 778357 h 3272781"/>
              <a:gd name="connsiteX424" fmla="*/ 5619654 w 6716110"/>
              <a:gd name="connsiteY424" fmla="*/ 746833 h 3272781"/>
              <a:gd name="connsiteX425" fmla="*/ 5579705 w 6716110"/>
              <a:gd name="connsiteY425" fmla="*/ 734804 h 3272781"/>
              <a:gd name="connsiteX426" fmla="*/ 5581329 w 6716110"/>
              <a:gd name="connsiteY426" fmla="*/ 774143 h 3272781"/>
              <a:gd name="connsiteX427" fmla="*/ 5595904 w 6716110"/>
              <a:gd name="connsiteY427" fmla="*/ 778357 h 3272781"/>
              <a:gd name="connsiteX428" fmla="*/ 2068667 w 6716110"/>
              <a:gd name="connsiteY428" fmla="*/ 778514 h 3272781"/>
              <a:gd name="connsiteX429" fmla="*/ 2097899 w 6716110"/>
              <a:gd name="connsiteY429" fmla="*/ 752137 h 3272781"/>
              <a:gd name="connsiteX430" fmla="*/ 2056231 w 6716110"/>
              <a:gd name="connsiteY430" fmla="*/ 736572 h 3272781"/>
              <a:gd name="connsiteX431" fmla="*/ 2068667 w 6716110"/>
              <a:gd name="connsiteY431" fmla="*/ 778514 h 3272781"/>
              <a:gd name="connsiteX432" fmla="*/ 5520017 w 6716110"/>
              <a:gd name="connsiteY432" fmla="*/ 778539 h 3272781"/>
              <a:gd name="connsiteX433" fmla="*/ 5546312 w 6716110"/>
              <a:gd name="connsiteY433" fmla="*/ 751986 h 3272781"/>
              <a:gd name="connsiteX434" fmla="*/ 5515768 w 6716110"/>
              <a:gd name="connsiteY434" fmla="*/ 730699 h 3272781"/>
              <a:gd name="connsiteX435" fmla="*/ 5506717 w 6716110"/>
              <a:gd name="connsiteY435" fmla="*/ 773598 h 3272781"/>
              <a:gd name="connsiteX436" fmla="*/ 5520017 w 6716110"/>
              <a:gd name="connsiteY436" fmla="*/ 778539 h 3272781"/>
              <a:gd name="connsiteX437" fmla="*/ 3981286 w 6716110"/>
              <a:gd name="connsiteY437" fmla="*/ 778545 h 3272781"/>
              <a:gd name="connsiteX438" fmla="*/ 4006792 w 6716110"/>
              <a:gd name="connsiteY438" fmla="*/ 751888 h 3272781"/>
              <a:gd name="connsiteX439" fmla="*/ 3958206 w 6716110"/>
              <a:gd name="connsiteY439" fmla="*/ 743308 h 3272781"/>
              <a:gd name="connsiteX440" fmla="*/ 3967726 w 6716110"/>
              <a:gd name="connsiteY440" fmla="*/ 774713 h 3272781"/>
              <a:gd name="connsiteX441" fmla="*/ 3981286 w 6716110"/>
              <a:gd name="connsiteY441" fmla="*/ 778545 h 3272781"/>
              <a:gd name="connsiteX442" fmla="*/ 5962575 w 6716110"/>
              <a:gd name="connsiteY442" fmla="*/ 778555 h 3272781"/>
              <a:gd name="connsiteX443" fmla="*/ 5986300 w 6716110"/>
              <a:gd name="connsiteY443" fmla="*/ 747162 h 3272781"/>
              <a:gd name="connsiteX444" fmla="*/ 5938166 w 6716110"/>
              <a:gd name="connsiteY444" fmla="*/ 746515 h 3272781"/>
              <a:gd name="connsiteX445" fmla="*/ 5948308 w 6716110"/>
              <a:gd name="connsiteY445" fmla="*/ 774682 h 3272781"/>
              <a:gd name="connsiteX446" fmla="*/ 5962575 w 6716110"/>
              <a:gd name="connsiteY446" fmla="*/ 778555 h 3272781"/>
              <a:gd name="connsiteX447" fmla="*/ 5371622 w 6716110"/>
              <a:gd name="connsiteY447" fmla="*/ 778587 h 3272781"/>
              <a:gd name="connsiteX448" fmla="*/ 5399744 w 6716110"/>
              <a:gd name="connsiteY448" fmla="*/ 752203 h 3272781"/>
              <a:gd name="connsiteX449" fmla="*/ 5357275 w 6716110"/>
              <a:gd name="connsiteY449" fmla="*/ 736541 h 3272781"/>
              <a:gd name="connsiteX450" fmla="*/ 5357763 w 6716110"/>
              <a:gd name="connsiteY450" fmla="*/ 773032 h 3272781"/>
              <a:gd name="connsiteX451" fmla="*/ 5371622 w 6716110"/>
              <a:gd name="connsiteY451" fmla="*/ 778587 h 3272781"/>
              <a:gd name="connsiteX452" fmla="*/ 2219148 w 6716110"/>
              <a:gd name="connsiteY452" fmla="*/ 778620 h 3272781"/>
              <a:gd name="connsiteX453" fmla="*/ 2244239 w 6716110"/>
              <a:gd name="connsiteY453" fmla="*/ 752043 h 3272781"/>
              <a:gd name="connsiteX454" fmla="*/ 2211017 w 6716110"/>
              <a:gd name="connsiteY454" fmla="*/ 731602 h 3272781"/>
              <a:gd name="connsiteX455" fmla="*/ 2205993 w 6716110"/>
              <a:gd name="connsiteY455" fmla="*/ 773781 h 3272781"/>
              <a:gd name="connsiteX456" fmla="*/ 2219148 w 6716110"/>
              <a:gd name="connsiteY456" fmla="*/ 778620 h 3272781"/>
              <a:gd name="connsiteX457" fmla="*/ 4054648 w 6716110"/>
              <a:gd name="connsiteY457" fmla="*/ 778676 h 3272781"/>
              <a:gd name="connsiteX458" fmla="*/ 4080216 w 6716110"/>
              <a:gd name="connsiteY458" fmla="*/ 752906 h 3272781"/>
              <a:gd name="connsiteX459" fmla="*/ 4032352 w 6716110"/>
              <a:gd name="connsiteY459" fmla="*/ 742996 h 3272781"/>
              <a:gd name="connsiteX460" fmla="*/ 4041664 w 6716110"/>
              <a:gd name="connsiteY460" fmla="*/ 775000 h 3272781"/>
              <a:gd name="connsiteX461" fmla="*/ 4054648 w 6716110"/>
              <a:gd name="connsiteY461" fmla="*/ 778676 h 3272781"/>
              <a:gd name="connsiteX462" fmla="*/ 5668545 w 6716110"/>
              <a:gd name="connsiteY462" fmla="*/ 778677 h 3272781"/>
              <a:gd name="connsiteX463" fmla="*/ 5693001 w 6716110"/>
              <a:gd name="connsiteY463" fmla="*/ 752613 h 3272781"/>
              <a:gd name="connsiteX464" fmla="*/ 5647569 w 6716110"/>
              <a:gd name="connsiteY464" fmla="*/ 739954 h 3272781"/>
              <a:gd name="connsiteX465" fmla="*/ 5655385 w 6716110"/>
              <a:gd name="connsiteY465" fmla="*/ 774848 h 3272781"/>
              <a:gd name="connsiteX466" fmla="*/ 5668545 w 6716110"/>
              <a:gd name="connsiteY466" fmla="*/ 778677 h 3272781"/>
              <a:gd name="connsiteX467" fmla="*/ 3465314 w 6716110"/>
              <a:gd name="connsiteY467" fmla="*/ 778684 h 3272781"/>
              <a:gd name="connsiteX468" fmla="*/ 3492710 w 6716110"/>
              <a:gd name="connsiteY468" fmla="*/ 751818 h 3272781"/>
              <a:gd name="connsiteX469" fmla="*/ 3444983 w 6716110"/>
              <a:gd name="connsiteY469" fmla="*/ 742348 h 3272781"/>
              <a:gd name="connsiteX470" fmla="*/ 3451498 w 6716110"/>
              <a:gd name="connsiteY470" fmla="*/ 773699 h 3272781"/>
              <a:gd name="connsiteX471" fmla="*/ 3465314 w 6716110"/>
              <a:gd name="connsiteY471" fmla="*/ 778684 h 3272781"/>
              <a:gd name="connsiteX472" fmla="*/ 3539958 w 6716110"/>
              <a:gd name="connsiteY472" fmla="*/ 778761 h 3272781"/>
              <a:gd name="connsiteX473" fmla="*/ 3567204 w 6716110"/>
              <a:gd name="connsiteY473" fmla="*/ 751506 h 3272781"/>
              <a:gd name="connsiteX474" fmla="*/ 3519134 w 6716110"/>
              <a:gd name="connsiteY474" fmla="*/ 741921 h 3272781"/>
              <a:gd name="connsiteX475" fmla="*/ 3526001 w 6716110"/>
              <a:gd name="connsiteY475" fmla="*/ 774250 h 3272781"/>
              <a:gd name="connsiteX476" fmla="*/ 3539958 w 6716110"/>
              <a:gd name="connsiteY476" fmla="*/ 778761 h 3272781"/>
              <a:gd name="connsiteX477" fmla="*/ 2368112 w 6716110"/>
              <a:gd name="connsiteY477" fmla="*/ 778800 h 3272781"/>
              <a:gd name="connsiteX478" fmla="*/ 2392694 w 6716110"/>
              <a:gd name="connsiteY478" fmla="*/ 752620 h 3272781"/>
              <a:gd name="connsiteX479" fmla="*/ 2346154 w 6716110"/>
              <a:gd name="connsiteY479" fmla="*/ 741801 h 3272781"/>
              <a:gd name="connsiteX480" fmla="*/ 2354911 w 6716110"/>
              <a:gd name="connsiteY480" fmla="*/ 775063 h 3272781"/>
              <a:gd name="connsiteX481" fmla="*/ 2368112 w 6716110"/>
              <a:gd name="connsiteY481" fmla="*/ 778800 h 3272781"/>
              <a:gd name="connsiteX482" fmla="*/ 1926546 w 6716110"/>
              <a:gd name="connsiteY482" fmla="*/ 778937 h 3272781"/>
              <a:gd name="connsiteX483" fmla="*/ 1953118 w 6716110"/>
              <a:gd name="connsiteY483" fmla="*/ 753363 h 3272781"/>
              <a:gd name="connsiteX484" fmla="*/ 1911906 w 6716110"/>
              <a:gd name="connsiteY484" fmla="*/ 735128 h 3272781"/>
              <a:gd name="connsiteX485" fmla="*/ 1913210 w 6716110"/>
              <a:gd name="connsiteY485" fmla="*/ 775048 h 3272781"/>
              <a:gd name="connsiteX486" fmla="*/ 1926546 w 6716110"/>
              <a:gd name="connsiteY486" fmla="*/ 778937 h 3272781"/>
              <a:gd name="connsiteX487" fmla="*/ 3687571 w 6716110"/>
              <a:gd name="connsiteY487" fmla="*/ 778985 h 3272781"/>
              <a:gd name="connsiteX488" fmla="*/ 3712383 w 6716110"/>
              <a:gd name="connsiteY488" fmla="*/ 752349 h 3272781"/>
              <a:gd name="connsiteX489" fmla="*/ 3668642 w 6716110"/>
              <a:gd name="connsiteY489" fmla="*/ 736894 h 3272781"/>
              <a:gd name="connsiteX490" fmla="*/ 3674212 w 6716110"/>
              <a:gd name="connsiteY490" fmla="*/ 775532 h 3272781"/>
              <a:gd name="connsiteX491" fmla="*/ 3687571 w 6716110"/>
              <a:gd name="connsiteY491" fmla="*/ 778985 h 3272781"/>
              <a:gd name="connsiteX492" fmla="*/ 3613840 w 6716110"/>
              <a:gd name="connsiteY492" fmla="*/ 779023 h 3272781"/>
              <a:gd name="connsiteX493" fmla="*/ 3638777 w 6716110"/>
              <a:gd name="connsiteY493" fmla="*/ 751834 h 3272781"/>
              <a:gd name="connsiteX494" fmla="*/ 3595054 w 6716110"/>
              <a:gd name="connsiteY494" fmla="*/ 737403 h 3272781"/>
              <a:gd name="connsiteX495" fmla="*/ 3600418 w 6716110"/>
              <a:gd name="connsiteY495" fmla="*/ 774793 h 3272781"/>
              <a:gd name="connsiteX496" fmla="*/ 3613840 w 6716110"/>
              <a:gd name="connsiteY496" fmla="*/ 779023 h 3272781"/>
              <a:gd name="connsiteX497" fmla="*/ 2084964 w 6716110"/>
              <a:gd name="connsiteY497" fmla="*/ 849970 h 3272781"/>
              <a:gd name="connsiteX498" fmla="*/ 2098268 w 6716110"/>
              <a:gd name="connsiteY498" fmla="*/ 831971 h 3272781"/>
              <a:gd name="connsiteX499" fmla="*/ 2072757 w 6716110"/>
              <a:gd name="connsiteY499" fmla="*/ 802234 h 3272781"/>
              <a:gd name="connsiteX500" fmla="*/ 2062520 w 6716110"/>
              <a:gd name="connsiteY500" fmla="*/ 848940 h 3272781"/>
              <a:gd name="connsiteX501" fmla="*/ 2084964 w 6716110"/>
              <a:gd name="connsiteY501" fmla="*/ 849970 h 3272781"/>
              <a:gd name="connsiteX502" fmla="*/ 5823842 w 6716110"/>
              <a:gd name="connsiteY502" fmla="*/ 850962 h 3272781"/>
              <a:gd name="connsiteX503" fmla="*/ 5838488 w 6716110"/>
              <a:gd name="connsiteY503" fmla="*/ 832305 h 3272781"/>
              <a:gd name="connsiteX504" fmla="*/ 5814666 w 6716110"/>
              <a:gd name="connsiteY504" fmla="*/ 801835 h 3272781"/>
              <a:gd name="connsiteX505" fmla="*/ 5800081 w 6716110"/>
              <a:gd name="connsiteY505" fmla="*/ 847621 h 3272781"/>
              <a:gd name="connsiteX506" fmla="*/ 5823842 w 6716110"/>
              <a:gd name="connsiteY506" fmla="*/ 850962 h 3272781"/>
              <a:gd name="connsiteX507" fmla="*/ 1860821 w 6716110"/>
              <a:gd name="connsiteY507" fmla="*/ 851483 h 3272781"/>
              <a:gd name="connsiteX508" fmla="*/ 1877058 w 6716110"/>
              <a:gd name="connsiteY508" fmla="*/ 837089 h 3272781"/>
              <a:gd name="connsiteX509" fmla="*/ 1853915 w 6716110"/>
              <a:gd name="connsiteY509" fmla="*/ 802366 h 3272781"/>
              <a:gd name="connsiteX510" fmla="*/ 1839083 w 6716110"/>
              <a:gd name="connsiteY510" fmla="*/ 847587 h 3272781"/>
              <a:gd name="connsiteX511" fmla="*/ 1860821 w 6716110"/>
              <a:gd name="connsiteY511" fmla="*/ 851483 h 3272781"/>
              <a:gd name="connsiteX512" fmla="*/ 3609788 w 6716110"/>
              <a:gd name="connsiteY512" fmla="*/ 851919 h 3272781"/>
              <a:gd name="connsiteX513" fmla="*/ 3621787 w 6716110"/>
              <a:gd name="connsiteY513" fmla="*/ 851418 h 3272781"/>
              <a:gd name="connsiteX514" fmla="*/ 3616558 w 6716110"/>
              <a:gd name="connsiteY514" fmla="*/ 801772 h 3272781"/>
              <a:gd name="connsiteX515" fmla="*/ 3587639 w 6716110"/>
              <a:gd name="connsiteY515" fmla="*/ 826351 h 3272781"/>
              <a:gd name="connsiteX516" fmla="*/ 3609788 w 6716110"/>
              <a:gd name="connsiteY516" fmla="*/ 851919 h 3272781"/>
              <a:gd name="connsiteX517" fmla="*/ 3397486 w 6716110"/>
              <a:gd name="connsiteY517" fmla="*/ 852195 h 3272781"/>
              <a:gd name="connsiteX518" fmla="*/ 3417980 w 6716110"/>
              <a:gd name="connsiteY518" fmla="*/ 817758 h 3272781"/>
              <a:gd name="connsiteX519" fmla="*/ 3375971 w 6716110"/>
              <a:gd name="connsiteY519" fmla="*/ 810793 h 3272781"/>
              <a:gd name="connsiteX520" fmla="*/ 3382646 w 6716110"/>
              <a:gd name="connsiteY520" fmla="*/ 849017 h 3272781"/>
              <a:gd name="connsiteX521" fmla="*/ 3397486 w 6716110"/>
              <a:gd name="connsiteY521" fmla="*/ 852195 h 3272781"/>
              <a:gd name="connsiteX522" fmla="*/ 3767224 w 6716110"/>
              <a:gd name="connsiteY522" fmla="*/ 852330 h 3272781"/>
              <a:gd name="connsiteX523" fmla="*/ 3783398 w 6716110"/>
              <a:gd name="connsiteY523" fmla="*/ 837486 h 3272781"/>
              <a:gd name="connsiteX524" fmla="*/ 3765213 w 6716110"/>
              <a:gd name="connsiteY524" fmla="*/ 802770 h 3272781"/>
              <a:gd name="connsiteX525" fmla="*/ 3745258 w 6716110"/>
              <a:gd name="connsiteY525" fmla="*/ 847219 h 3272781"/>
              <a:gd name="connsiteX526" fmla="*/ 3767224 w 6716110"/>
              <a:gd name="connsiteY526" fmla="*/ 852330 h 3272781"/>
              <a:gd name="connsiteX527" fmla="*/ 5596687 w 6716110"/>
              <a:gd name="connsiteY527" fmla="*/ 852353 h 3272781"/>
              <a:gd name="connsiteX528" fmla="*/ 5618446 w 6716110"/>
              <a:gd name="connsiteY528" fmla="*/ 816546 h 3272781"/>
              <a:gd name="connsiteX529" fmla="*/ 5581311 w 6716110"/>
              <a:gd name="connsiteY529" fmla="*/ 805882 h 3272781"/>
              <a:gd name="connsiteX530" fmla="*/ 5581311 w 6716110"/>
              <a:gd name="connsiteY530" fmla="*/ 847889 h 3272781"/>
              <a:gd name="connsiteX531" fmla="*/ 5596687 w 6716110"/>
              <a:gd name="connsiteY531" fmla="*/ 852353 h 3272781"/>
              <a:gd name="connsiteX532" fmla="*/ 4057720 w 6716110"/>
              <a:gd name="connsiteY532" fmla="*/ 852389 h 3272781"/>
              <a:gd name="connsiteX533" fmla="*/ 4078812 w 6716110"/>
              <a:gd name="connsiteY533" fmla="*/ 817634 h 3272781"/>
              <a:gd name="connsiteX534" fmla="*/ 4032197 w 6716110"/>
              <a:gd name="connsiteY534" fmla="*/ 817634 h 3272781"/>
              <a:gd name="connsiteX535" fmla="*/ 4042501 w 6716110"/>
              <a:gd name="connsiteY535" fmla="*/ 849261 h 3272781"/>
              <a:gd name="connsiteX536" fmla="*/ 4057720 w 6716110"/>
              <a:gd name="connsiteY536" fmla="*/ 852389 h 3272781"/>
              <a:gd name="connsiteX537" fmla="*/ 2001896 w 6716110"/>
              <a:gd name="connsiteY537" fmla="*/ 852474 h 3272781"/>
              <a:gd name="connsiteX538" fmla="*/ 2025895 w 6716110"/>
              <a:gd name="connsiteY538" fmla="*/ 821703 h 3272781"/>
              <a:gd name="connsiteX539" fmla="*/ 1984845 w 6716110"/>
              <a:gd name="connsiteY539" fmla="*/ 808765 h 3272781"/>
              <a:gd name="connsiteX540" fmla="*/ 1987916 w 6716110"/>
              <a:gd name="connsiteY540" fmla="*/ 848065 h 3272781"/>
              <a:gd name="connsiteX541" fmla="*/ 2001896 w 6716110"/>
              <a:gd name="connsiteY541" fmla="*/ 852474 h 3272781"/>
              <a:gd name="connsiteX542" fmla="*/ 2296351 w 6716110"/>
              <a:gd name="connsiteY542" fmla="*/ 852558 h 3272781"/>
              <a:gd name="connsiteX543" fmla="*/ 2309230 w 6716110"/>
              <a:gd name="connsiteY543" fmla="*/ 807607 h 3272781"/>
              <a:gd name="connsiteX544" fmla="*/ 2267857 w 6716110"/>
              <a:gd name="connsiteY544" fmla="*/ 826780 h 3272781"/>
              <a:gd name="connsiteX545" fmla="*/ 2296351 w 6716110"/>
              <a:gd name="connsiteY545" fmla="*/ 852558 h 3272781"/>
              <a:gd name="connsiteX546" fmla="*/ 3688824 w 6716110"/>
              <a:gd name="connsiteY546" fmla="*/ 852605 h 3272781"/>
              <a:gd name="connsiteX547" fmla="*/ 3712485 w 6716110"/>
              <a:gd name="connsiteY547" fmla="*/ 822191 h 3272781"/>
              <a:gd name="connsiteX548" fmla="*/ 3668328 w 6716110"/>
              <a:gd name="connsiteY548" fmla="*/ 811167 h 3272781"/>
              <a:gd name="connsiteX549" fmla="*/ 3674566 w 6716110"/>
              <a:gd name="connsiteY549" fmla="*/ 849104 h 3272781"/>
              <a:gd name="connsiteX550" fmla="*/ 3688824 w 6716110"/>
              <a:gd name="connsiteY550" fmla="*/ 852605 h 3272781"/>
              <a:gd name="connsiteX551" fmla="*/ 2367663 w 6716110"/>
              <a:gd name="connsiteY551" fmla="*/ 852817 h 3272781"/>
              <a:gd name="connsiteX552" fmla="*/ 2392331 w 6716110"/>
              <a:gd name="connsiteY552" fmla="*/ 826641 h 3272781"/>
              <a:gd name="connsiteX553" fmla="*/ 2355418 w 6716110"/>
              <a:gd name="connsiteY553" fmla="*/ 804522 h 3272781"/>
              <a:gd name="connsiteX554" fmla="*/ 2354765 w 6716110"/>
              <a:gd name="connsiteY554" fmla="*/ 849253 h 3272781"/>
              <a:gd name="connsiteX555" fmla="*/ 2367663 w 6716110"/>
              <a:gd name="connsiteY555" fmla="*/ 852817 h 3272781"/>
              <a:gd name="connsiteX556" fmla="*/ 5667874 w 6716110"/>
              <a:gd name="connsiteY556" fmla="*/ 852859 h 3272781"/>
              <a:gd name="connsiteX557" fmla="*/ 5692507 w 6716110"/>
              <a:gd name="connsiteY557" fmla="*/ 826017 h 3272781"/>
              <a:gd name="connsiteX558" fmla="*/ 5664780 w 6716110"/>
              <a:gd name="connsiteY558" fmla="*/ 801954 h 3272781"/>
              <a:gd name="connsiteX559" fmla="*/ 5654667 w 6716110"/>
              <a:gd name="connsiteY559" fmla="*/ 849263 h 3272781"/>
              <a:gd name="connsiteX560" fmla="*/ 5667874 w 6716110"/>
              <a:gd name="connsiteY560" fmla="*/ 852859 h 3272781"/>
              <a:gd name="connsiteX561" fmla="*/ 3830739 w 6716110"/>
              <a:gd name="connsiteY561" fmla="*/ 852876 h 3272781"/>
              <a:gd name="connsiteX562" fmla="*/ 3858936 w 6716110"/>
              <a:gd name="connsiteY562" fmla="*/ 832928 h 3272781"/>
              <a:gd name="connsiteX563" fmla="*/ 3834220 w 6716110"/>
              <a:gd name="connsiteY563" fmla="*/ 802379 h 3272781"/>
              <a:gd name="connsiteX564" fmla="*/ 3819325 w 6716110"/>
              <a:gd name="connsiteY564" fmla="*/ 847390 h 3272781"/>
              <a:gd name="connsiteX565" fmla="*/ 3830739 w 6716110"/>
              <a:gd name="connsiteY565" fmla="*/ 852876 h 3272781"/>
              <a:gd name="connsiteX566" fmla="*/ 5521388 w 6716110"/>
              <a:gd name="connsiteY566" fmla="*/ 852924 h 3272781"/>
              <a:gd name="connsiteX567" fmla="*/ 5546666 w 6716110"/>
              <a:gd name="connsiteY567" fmla="*/ 820908 h 3272781"/>
              <a:gd name="connsiteX568" fmla="*/ 5516080 w 6716110"/>
              <a:gd name="connsiteY568" fmla="*/ 802276 h 3272781"/>
              <a:gd name="connsiteX569" fmla="*/ 5507084 w 6716110"/>
              <a:gd name="connsiteY569" fmla="*/ 847548 h 3272781"/>
              <a:gd name="connsiteX570" fmla="*/ 5521388 w 6716110"/>
              <a:gd name="connsiteY570" fmla="*/ 852924 h 3272781"/>
              <a:gd name="connsiteX571" fmla="*/ 2143013 w 6716110"/>
              <a:gd name="connsiteY571" fmla="*/ 852937 h 3272781"/>
              <a:gd name="connsiteX572" fmla="*/ 2171665 w 6716110"/>
              <a:gd name="connsiteY572" fmla="*/ 832652 h 3272781"/>
              <a:gd name="connsiteX573" fmla="*/ 2136180 w 6716110"/>
              <a:gd name="connsiteY573" fmla="*/ 805076 h 3272781"/>
              <a:gd name="connsiteX574" fmla="*/ 2131275 w 6716110"/>
              <a:gd name="connsiteY574" fmla="*/ 847828 h 3272781"/>
              <a:gd name="connsiteX575" fmla="*/ 2143013 w 6716110"/>
              <a:gd name="connsiteY575" fmla="*/ 852937 h 3272781"/>
              <a:gd name="connsiteX576" fmla="*/ 3470308 w 6716110"/>
              <a:gd name="connsiteY576" fmla="*/ 852976 h 3272781"/>
              <a:gd name="connsiteX577" fmla="*/ 3492688 w 6716110"/>
              <a:gd name="connsiteY577" fmla="*/ 821346 h 3272781"/>
              <a:gd name="connsiteX578" fmla="*/ 3447589 w 6716110"/>
              <a:gd name="connsiteY578" fmla="*/ 813058 h 3272781"/>
              <a:gd name="connsiteX579" fmla="*/ 3456349 w 6716110"/>
              <a:gd name="connsiteY579" fmla="*/ 849624 h 3272781"/>
              <a:gd name="connsiteX580" fmla="*/ 3470308 w 6716110"/>
              <a:gd name="connsiteY580" fmla="*/ 852976 h 3272781"/>
              <a:gd name="connsiteX581" fmla="*/ 3540778 w 6716110"/>
              <a:gd name="connsiteY581" fmla="*/ 852997 h 3272781"/>
              <a:gd name="connsiteX582" fmla="*/ 3566375 w 6716110"/>
              <a:gd name="connsiteY582" fmla="*/ 821291 h 3272781"/>
              <a:gd name="connsiteX583" fmla="*/ 3527018 w 6716110"/>
              <a:gd name="connsiteY583" fmla="*/ 806544 h 3272781"/>
              <a:gd name="connsiteX584" fmla="*/ 3526690 w 6716110"/>
              <a:gd name="connsiteY584" fmla="*/ 847508 h 3272781"/>
              <a:gd name="connsiteX585" fmla="*/ 3540778 w 6716110"/>
              <a:gd name="connsiteY585" fmla="*/ 852997 h 3272781"/>
              <a:gd name="connsiteX586" fmla="*/ 5742548 w 6716110"/>
              <a:gd name="connsiteY586" fmla="*/ 853186 h 3272781"/>
              <a:gd name="connsiteX587" fmla="*/ 5766298 w 6716110"/>
              <a:gd name="connsiteY587" fmla="*/ 826728 h 3272781"/>
              <a:gd name="connsiteX588" fmla="*/ 5725955 w 6716110"/>
              <a:gd name="connsiteY588" fmla="*/ 806889 h 3272781"/>
              <a:gd name="connsiteX589" fmla="*/ 5729548 w 6716110"/>
              <a:gd name="connsiteY589" fmla="*/ 849982 h 3272781"/>
              <a:gd name="connsiteX590" fmla="*/ 5742548 w 6716110"/>
              <a:gd name="connsiteY590" fmla="*/ 853186 h 3272781"/>
              <a:gd name="connsiteX591" fmla="*/ 5889420 w 6716110"/>
              <a:gd name="connsiteY591" fmla="*/ 855366 h 3272781"/>
              <a:gd name="connsiteX592" fmla="*/ 5913601 w 6716110"/>
              <a:gd name="connsiteY592" fmla="*/ 839246 h 3272781"/>
              <a:gd name="connsiteX593" fmla="*/ 5903402 w 6716110"/>
              <a:gd name="connsiteY593" fmla="*/ 806681 h 3272781"/>
              <a:gd name="connsiteX594" fmla="*/ 5864251 w 6716110"/>
              <a:gd name="connsiteY594" fmla="*/ 826220 h 3272781"/>
              <a:gd name="connsiteX595" fmla="*/ 5889420 w 6716110"/>
              <a:gd name="connsiteY595" fmla="*/ 855366 h 3272781"/>
              <a:gd name="connsiteX596" fmla="*/ 2221065 w 6716110"/>
              <a:gd name="connsiteY596" fmla="*/ 855366 h 3272781"/>
              <a:gd name="connsiteX597" fmla="*/ 2243915 w 6716110"/>
              <a:gd name="connsiteY597" fmla="*/ 821335 h 3272781"/>
              <a:gd name="connsiteX598" fmla="*/ 2198214 w 6716110"/>
              <a:gd name="connsiteY598" fmla="*/ 821173 h 3272781"/>
              <a:gd name="connsiteX599" fmla="*/ 2221065 w 6716110"/>
              <a:gd name="connsiteY599" fmla="*/ 855366 h 3272781"/>
              <a:gd name="connsiteX600" fmla="*/ 1928299 w 6716110"/>
              <a:gd name="connsiteY600" fmla="*/ 855366 h 3272781"/>
              <a:gd name="connsiteX601" fmla="*/ 1950292 w 6716110"/>
              <a:gd name="connsiteY601" fmla="*/ 817813 h 3272781"/>
              <a:gd name="connsiteX602" fmla="*/ 1903558 w 6716110"/>
              <a:gd name="connsiteY602" fmla="*/ 821257 h 3272781"/>
              <a:gd name="connsiteX603" fmla="*/ 1928299 w 6716110"/>
              <a:gd name="connsiteY603" fmla="*/ 855366 h 3272781"/>
              <a:gd name="connsiteX604" fmla="*/ 3403267 w 6716110"/>
              <a:gd name="connsiteY604" fmla="*/ 924585 h 3272781"/>
              <a:gd name="connsiteX605" fmla="*/ 3417607 w 6716110"/>
              <a:gd name="connsiteY605" fmla="*/ 910507 h 3272781"/>
              <a:gd name="connsiteX606" fmla="*/ 3386465 w 6716110"/>
              <a:gd name="connsiteY606" fmla="*/ 877105 h 3272781"/>
              <a:gd name="connsiteX607" fmla="*/ 3382754 w 6716110"/>
              <a:gd name="connsiteY607" fmla="*/ 923415 h 3272781"/>
              <a:gd name="connsiteX608" fmla="*/ 3403267 w 6716110"/>
              <a:gd name="connsiteY608" fmla="*/ 924585 h 3272781"/>
              <a:gd name="connsiteX609" fmla="*/ 2007581 w 6716110"/>
              <a:gd name="connsiteY609" fmla="*/ 924622 h 3272781"/>
              <a:gd name="connsiteX610" fmla="*/ 2027339 w 6716110"/>
              <a:gd name="connsiteY610" fmla="*/ 891095 h 3272781"/>
              <a:gd name="connsiteX611" fmla="*/ 1983577 w 6716110"/>
              <a:gd name="connsiteY611" fmla="*/ 882025 h 3272781"/>
              <a:gd name="connsiteX612" fmla="*/ 2007581 w 6716110"/>
              <a:gd name="connsiteY612" fmla="*/ 924622 h 3272781"/>
              <a:gd name="connsiteX613" fmla="*/ 3917184 w 6716110"/>
              <a:gd name="connsiteY613" fmla="*/ 924727 h 3272781"/>
              <a:gd name="connsiteX614" fmla="*/ 3932023 w 6716110"/>
              <a:gd name="connsiteY614" fmla="*/ 906653 h 3272781"/>
              <a:gd name="connsiteX615" fmla="*/ 3897596 w 6716110"/>
              <a:gd name="connsiteY615" fmla="*/ 877538 h 3272781"/>
              <a:gd name="connsiteX616" fmla="*/ 3893698 w 6716110"/>
              <a:gd name="connsiteY616" fmla="*/ 922191 h 3272781"/>
              <a:gd name="connsiteX617" fmla="*/ 3917184 w 6716110"/>
              <a:gd name="connsiteY617" fmla="*/ 924727 h 3272781"/>
              <a:gd name="connsiteX618" fmla="*/ 3695997 w 6716110"/>
              <a:gd name="connsiteY618" fmla="*/ 924982 h 3272781"/>
              <a:gd name="connsiteX619" fmla="*/ 3710609 w 6716110"/>
              <a:gd name="connsiteY619" fmla="*/ 910616 h 3272781"/>
              <a:gd name="connsiteX620" fmla="*/ 3684161 w 6716110"/>
              <a:gd name="connsiteY620" fmla="*/ 875554 h 3272781"/>
              <a:gd name="connsiteX621" fmla="*/ 3675508 w 6716110"/>
              <a:gd name="connsiteY621" fmla="*/ 922791 h 3272781"/>
              <a:gd name="connsiteX622" fmla="*/ 3695997 w 6716110"/>
              <a:gd name="connsiteY622" fmla="*/ 924982 h 3272781"/>
              <a:gd name="connsiteX623" fmla="*/ 2375807 w 6716110"/>
              <a:gd name="connsiteY623" fmla="*/ 925005 h 3272781"/>
              <a:gd name="connsiteX624" fmla="*/ 2392252 w 6716110"/>
              <a:gd name="connsiteY624" fmla="*/ 906533 h 3272781"/>
              <a:gd name="connsiteX625" fmla="*/ 2354756 w 6716110"/>
              <a:gd name="connsiteY625" fmla="*/ 878447 h 3272781"/>
              <a:gd name="connsiteX626" fmla="*/ 2350974 w 6716110"/>
              <a:gd name="connsiteY626" fmla="*/ 920575 h 3272781"/>
              <a:gd name="connsiteX627" fmla="*/ 2375807 w 6716110"/>
              <a:gd name="connsiteY627" fmla="*/ 925005 h 3272781"/>
              <a:gd name="connsiteX628" fmla="*/ 3763592 w 6716110"/>
              <a:gd name="connsiteY628" fmla="*/ 925896 h 3272781"/>
              <a:gd name="connsiteX629" fmla="*/ 3785009 w 6716110"/>
              <a:gd name="connsiteY629" fmla="*/ 895612 h 3272781"/>
              <a:gd name="connsiteX630" fmla="*/ 3744612 w 6716110"/>
              <a:gd name="connsiteY630" fmla="*/ 881352 h 3272781"/>
              <a:gd name="connsiteX631" fmla="*/ 3749825 w 6716110"/>
              <a:gd name="connsiteY631" fmla="*/ 923321 h 3272781"/>
              <a:gd name="connsiteX632" fmla="*/ 3763592 w 6716110"/>
              <a:gd name="connsiteY632" fmla="*/ 925896 h 3272781"/>
              <a:gd name="connsiteX633" fmla="*/ 3616530 w 6716110"/>
              <a:gd name="connsiteY633" fmla="*/ 925963 h 3272781"/>
              <a:gd name="connsiteX634" fmla="*/ 3637270 w 6716110"/>
              <a:gd name="connsiteY634" fmla="*/ 890406 h 3272781"/>
              <a:gd name="connsiteX635" fmla="*/ 3600642 w 6716110"/>
              <a:gd name="connsiteY635" fmla="*/ 878994 h 3272781"/>
              <a:gd name="connsiteX636" fmla="*/ 3601610 w 6716110"/>
              <a:gd name="connsiteY636" fmla="*/ 921544 h 3272781"/>
              <a:gd name="connsiteX637" fmla="*/ 3616530 w 6716110"/>
              <a:gd name="connsiteY637" fmla="*/ 925963 h 3272781"/>
              <a:gd name="connsiteX638" fmla="*/ 3837304 w 6716110"/>
              <a:gd name="connsiteY638" fmla="*/ 926002 h 3272781"/>
              <a:gd name="connsiteX639" fmla="*/ 3858592 w 6716110"/>
              <a:gd name="connsiteY639" fmla="*/ 895715 h 3272781"/>
              <a:gd name="connsiteX640" fmla="*/ 3823183 w 6716110"/>
              <a:gd name="connsiteY640" fmla="*/ 878511 h 3272781"/>
              <a:gd name="connsiteX641" fmla="*/ 3823670 w 6716110"/>
              <a:gd name="connsiteY641" fmla="*/ 923631 h 3272781"/>
              <a:gd name="connsiteX642" fmla="*/ 3837304 w 6716110"/>
              <a:gd name="connsiteY642" fmla="*/ 926002 h 3272781"/>
              <a:gd name="connsiteX643" fmla="*/ 1927942 w 6716110"/>
              <a:gd name="connsiteY643" fmla="*/ 926021 h 3272781"/>
              <a:gd name="connsiteX644" fmla="*/ 1952849 w 6716110"/>
              <a:gd name="connsiteY644" fmla="*/ 895371 h 3272781"/>
              <a:gd name="connsiteX645" fmla="*/ 1913762 w 6716110"/>
              <a:gd name="connsiteY645" fmla="*/ 880346 h 3272781"/>
              <a:gd name="connsiteX646" fmla="*/ 1913598 w 6716110"/>
              <a:gd name="connsiteY646" fmla="*/ 921545 h 3272781"/>
              <a:gd name="connsiteX647" fmla="*/ 1927942 w 6716110"/>
              <a:gd name="connsiteY647" fmla="*/ 926021 h 3272781"/>
              <a:gd name="connsiteX648" fmla="*/ 1856620 w 6716110"/>
              <a:gd name="connsiteY648" fmla="*/ 926036 h 3272781"/>
              <a:gd name="connsiteX649" fmla="*/ 1878238 w 6716110"/>
              <a:gd name="connsiteY649" fmla="*/ 895684 h 3272781"/>
              <a:gd name="connsiteX650" fmla="*/ 1838093 w 6716110"/>
              <a:gd name="connsiteY650" fmla="*/ 879696 h 3272781"/>
              <a:gd name="connsiteX651" fmla="*/ 1842989 w 6716110"/>
              <a:gd name="connsiteY651" fmla="*/ 923744 h 3272781"/>
              <a:gd name="connsiteX652" fmla="*/ 1856620 w 6716110"/>
              <a:gd name="connsiteY652" fmla="*/ 926036 h 3272781"/>
              <a:gd name="connsiteX653" fmla="*/ 2220900 w 6716110"/>
              <a:gd name="connsiteY653" fmla="*/ 926050 h 3272781"/>
              <a:gd name="connsiteX654" fmla="*/ 2240720 w 6716110"/>
              <a:gd name="connsiteY654" fmla="*/ 915319 h 3272781"/>
              <a:gd name="connsiteX655" fmla="*/ 2238582 w 6716110"/>
              <a:gd name="connsiteY655" fmla="*/ 878296 h 3272781"/>
              <a:gd name="connsiteX656" fmla="*/ 2204041 w 6716110"/>
              <a:gd name="connsiteY656" fmla="*/ 877811 h 3272781"/>
              <a:gd name="connsiteX657" fmla="*/ 2201081 w 6716110"/>
              <a:gd name="connsiteY657" fmla="*/ 915319 h 3272781"/>
              <a:gd name="connsiteX658" fmla="*/ 2220900 w 6716110"/>
              <a:gd name="connsiteY658" fmla="*/ 926050 h 3272781"/>
              <a:gd name="connsiteX659" fmla="*/ 3545756 w 6716110"/>
              <a:gd name="connsiteY659" fmla="*/ 926062 h 3272781"/>
              <a:gd name="connsiteX660" fmla="*/ 3564673 w 6716110"/>
              <a:gd name="connsiteY660" fmla="*/ 891321 h 3272781"/>
              <a:gd name="connsiteX661" fmla="*/ 3520321 w 6716110"/>
              <a:gd name="connsiteY661" fmla="*/ 886617 h 3272781"/>
              <a:gd name="connsiteX662" fmla="*/ 3530881 w 6716110"/>
              <a:gd name="connsiteY662" fmla="*/ 923601 h 3272781"/>
              <a:gd name="connsiteX663" fmla="*/ 3545756 w 6716110"/>
              <a:gd name="connsiteY663" fmla="*/ 926062 h 3272781"/>
              <a:gd name="connsiteX664" fmla="*/ 2295997 w 6716110"/>
              <a:gd name="connsiteY664" fmla="*/ 926104 h 3272781"/>
              <a:gd name="connsiteX665" fmla="*/ 2302016 w 6716110"/>
              <a:gd name="connsiteY665" fmla="*/ 876297 h 3272781"/>
              <a:gd name="connsiteX666" fmla="*/ 2267857 w 6716110"/>
              <a:gd name="connsiteY666" fmla="*/ 901528 h 3272781"/>
              <a:gd name="connsiteX667" fmla="*/ 2295997 w 6716110"/>
              <a:gd name="connsiteY667" fmla="*/ 926104 h 3272781"/>
              <a:gd name="connsiteX668" fmla="*/ 5669795 w 6716110"/>
              <a:gd name="connsiteY668" fmla="*/ 926201 h 3272781"/>
              <a:gd name="connsiteX669" fmla="*/ 5692311 w 6716110"/>
              <a:gd name="connsiteY669" fmla="*/ 895925 h 3272781"/>
              <a:gd name="connsiteX670" fmla="*/ 5648215 w 6716110"/>
              <a:gd name="connsiteY670" fmla="*/ 886021 h 3272781"/>
              <a:gd name="connsiteX671" fmla="*/ 5656025 w 6716110"/>
              <a:gd name="connsiteY671" fmla="*/ 922878 h 3272781"/>
              <a:gd name="connsiteX672" fmla="*/ 5669795 w 6716110"/>
              <a:gd name="connsiteY672" fmla="*/ 926201 h 3272781"/>
              <a:gd name="connsiteX673" fmla="*/ 3469068 w 6716110"/>
              <a:gd name="connsiteY673" fmla="*/ 926239 h 3272781"/>
              <a:gd name="connsiteX674" fmla="*/ 3493354 w 6716110"/>
              <a:gd name="connsiteY674" fmla="*/ 901313 h 3272781"/>
              <a:gd name="connsiteX675" fmla="*/ 3449239 w 6716110"/>
              <a:gd name="connsiteY675" fmla="*/ 883588 h 3272781"/>
              <a:gd name="connsiteX676" fmla="*/ 3456919 w 6716110"/>
              <a:gd name="connsiteY676" fmla="*/ 923470 h 3272781"/>
              <a:gd name="connsiteX677" fmla="*/ 3469068 w 6716110"/>
              <a:gd name="connsiteY677" fmla="*/ 926239 h 3272781"/>
              <a:gd name="connsiteX678" fmla="*/ 2074500 w 6716110"/>
              <a:gd name="connsiteY678" fmla="*/ 926524 h 3272781"/>
              <a:gd name="connsiteX679" fmla="*/ 2097886 w 6716110"/>
              <a:gd name="connsiteY679" fmla="*/ 901633 h 3272781"/>
              <a:gd name="connsiteX680" fmla="*/ 2061219 w 6716110"/>
              <a:gd name="connsiteY680" fmla="*/ 879099 h 3272781"/>
              <a:gd name="connsiteX681" fmla="*/ 2062192 w 6716110"/>
              <a:gd name="connsiteY681" fmla="*/ 923840 h 3272781"/>
              <a:gd name="connsiteX682" fmla="*/ 2074500 w 6716110"/>
              <a:gd name="connsiteY682" fmla="*/ 926524 h 3272781"/>
              <a:gd name="connsiteX683" fmla="*/ 1782787 w 6716110"/>
              <a:gd name="connsiteY683" fmla="*/ 926590 h 3272781"/>
              <a:gd name="connsiteX684" fmla="*/ 1805410 w 6716110"/>
              <a:gd name="connsiteY684" fmla="*/ 896035 h 3272781"/>
              <a:gd name="connsiteX685" fmla="*/ 1764780 w 6716110"/>
              <a:gd name="connsiteY685" fmla="*/ 881603 h 3272781"/>
              <a:gd name="connsiteX686" fmla="*/ 1768876 w 6716110"/>
              <a:gd name="connsiteY686" fmla="*/ 923913 h 3272781"/>
              <a:gd name="connsiteX687" fmla="*/ 1782787 w 6716110"/>
              <a:gd name="connsiteY687" fmla="*/ 926590 h 3272781"/>
              <a:gd name="connsiteX688" fmla="*/ 2150389 w 6716110"/>
              <a:gd name="connsiteY688" fmla="*/ 926594 h 3272781"/>
              <a:gd name="connsiteX689" fmla="*/ 2172217 w 6716110"/>
              <a:gd name="connsiteY689" fmla="*/ 895871 h 3272781"/>
              <a:gd name="connsiteX690" fmla="*/ 2135618 w 6716110"/>
              <a:gd name="connsiteY690" fmla="*/ 878399 h 3272781"/>
              <a:gd name="connsiteX691" fmla="*/ 2136435 w 6716110"/>
              <a:gd name="connsiteY691" fmla="*/ 923956 h 3272781"/>
              <a:gd name="connsiteX692" fmla="*/ 2150389 w 6716110"/>
              <a:gd name="connsiteY692" fmla="*/ 926594 h 3272781"/>
              <a:gd name="connsiteX693" fmla="*/ 2306431 w 6716110"/>
              <a:gd name="connsiteY693" fmla="*/ 995577 h 3272781"/>
              <a:gd name="connsiteX694" fmla="*/ 2319300 w 6716110"/>
              <a:gd name="connsiteY694" fmla="*/ 975889 h 3272781"/>
              <a:gd name="connsiteX695" fmla="*/ 2287545 w 6716110"/>
              <a:gd name="connsiteY695" fmla="*/ 950073 h 3272781"/>
              <a:gd name="connsiteX696" fmla="*/ 2282144 w 6716110"/>
              <a:gd name="connsiteY696" fmla="*/ 995168 h 3272781"/>
              <a:gd name="connsiteX697" fmla="*/ 2306431 w 6716110"/>
              <a:gd name="connsiteY697" fmla="*/ 995577 h 3272781"/>
              <a:gd name="connsiteX698" fmla="*/ 1719615 w 6716110"/>
              <a:gd name="connsiteY698" fmla="*/ 995914 h 3272781"/>
              <a:gd name="connsiteX699" fmla="*/ 1731082 w 6716110"/>
              <a:gd name="connsiteY699" fmla="*/ 976728 h 3272781"/>
              <a:gd name="connsiteX700" fmla="*/ 1704966 w 6716110"/>
              <a:gd name="connsiteY700" fmla="*/ 949957 h 3272781"/>
              <a:gd name="connsiteX701" fmla="*/ 1696151 w 6716110"/>
              <a:gd name="connsiteY701" fmla="*/ 995873 h 3272781"/>
              <a:gd name="connsiteX702" fmla="*/ 1719615 w 6716110"/>
              <a:gd name="connsiteY702" fmla="*/ 995914 h 3272781"/>
              <a:gd name="connsiteX703" fmla="*/ 2356057 w 6716110"/>
              <a:gd name="connsiteY703" fmla="*/ 995987 h 3272781"/>
              <a:gd name="connsiteX704" fmla="*/ 2392612 w 6716110"/>
              <a:gd name="connsiteY704" fmla="*/ 976886 h 3272781"/>
              <a:gd name="connsiteX705" fmla="*/ 2354262 w 6716110"/>
              <a:gd name="connsiteY705" fmla="*/ 952604 h 3272781"/>
              <a:gd name="connsiteX706" fmla="*/ 2356057 w 6716110"/>
              <a:gd name="connsiteY706" fmla="*/ 995987 h 3272781"/>
              <a:gd name="connsiteX707" fmla="*/ 2211966 w 6716110"/>
              <a:gd name="connsiteY707" fmla="*/ 996075 h 3272781"/>
              <a:gd name="connsiteX708" fmla="*/ 2244593 w 6716110"/>
              <a:gd name="connsiteY708" fmla="*/ 975923 h 3272781"/>
              <a:gd name="connsiteX709" fmla="*/ 2221056 w 6716110"/>
              <a:gd name="connsiteY709" fmla="*/ 949546 h 3272781"/>
              <a:gd name="connsiteX710" fmla="*/ 2211966 w 6716110"/>
              <a:gd name="connsiteY710" fmla="*/ 996075 h 3272781"/>
              <a:gd name="connsiteX711" fmla="*/ 1844943 w 6716110"/>
              <a:gd name="connsiteY711" fmla="*/ 996396 h 3272781"/>
              <a:gd name="connsiteX712" fmla="*/ 1879317 w 6716110"/>
              <a:gd name="connsiteY712" fmla="*/ 975953 h 3272781"/>
              <a:gd name="connsiteX713" fmla="*/ 1849690 w 6716110"/>
              <a:gd name="connsiteY713" fmla="*/ 949506 h 3272781"/>
              <a:gd name="connsiteX714" fmla="*/ 1844943 w 6716110"/>
              <a:gd name="connsiteY714" fmla="*/ 996396 h 3272781"/>
              <a:gd name="connsiteX715" fmla="*/ 1769952 w 6716110"/>
              <a:gd name="connsiteY715" fmla="*/ 996503 h 3272781"/>
              <a:gd name="connsiteX716" fmla="*/ 1805050 w 6716110"/>
              <a:gd name="connsiteY716" fmla="*/ 976000 h 3272781"/>
              <a:gd name="connsiteX717" fmla="*/ 1778889 w 6716110"/>
              <a:gd name="connsiteY717" fmla="*/ 950128 h 3272781"/>
              <a:gd name="connsiteX718" fmla="*/ 1769952 w 6716110"/>
              <a:gd name="connsiteY718" fmla="*/ 996503 h 3272781"/>
              <a:gd name="connsiteX719" fmla="*/ 3457774 w 6716110"/>
              <a:gd name="connsiteY719" fmla="*/ 996730 h 3272781"/>
              <a:gd name="connsiteX720" fmla="*/ 3492868 w 6716110"/>
              <a:gd name="connsiteY720" fmla="*/ 976414 h 3272781"/>
              <a:gd name="connsiteX721" fmla="*/ 3455815 w 6716110"/>
              <a:gd name="connsiteY721" fmla="*/ 952330 h 3272781"/>
              <a:gd name="connsiteX722" fmla="*/ 3457774 w 6716110"/>
              <a:gd name="connsiteY722" fmla="*/ 996730 h 3272781"/>
              <a:gd name="connsiteX723" fmla="*/ 3914974 w 6716110"/>
              <a:gd name="connsiteY723" fmla="*/ 996916 h 3272781"/>
              <a:gd name="connsiteX724" fmla="*/ 3931079 w 6716110"/>
              <a:gd name="connsiteY724" fmla="*/ 985289 h 3272781"/>
              <a:gd name="connsiteX725" fmla="*/ 3903013 w 6716110"/>
              <a:gd name="connsiteY725" fmla="*/ 949788 h 3272781"/>
              <a:gd name="connsiteX726" fmla="*/ 3894806 w 6716110"/>
              <a:gd name="connsiteY726" fmla="*/ 994928 h 3272781"/>
              <a:gd name="connsiteX727" fmla="*/ 3914974 w 6716110"/>
              <a:gd name="connsiteY727" fmla="*/ 996916 h 3272781"/>
              <a:gd name="connsiteX728" fmla="*/ 2439458 w 6716110"/>
              <a:gd name="connsiteY728" fmla="*/ 997788 h 3272781"/>
              <a:gd name="connsiteX729" fmla="*/ 2457361 w 6716110"/>
              <a:gd name="connsiteY729" fmla="*/ 993565 h 3272781"/>
              <a:gd name="connsiteX730" fmla="*/ 2449866 w 6716110"/>
              <a:gd name="connsiteY730" fmla="*/ 950217 h 3272781"/>
              <a:gd name="connsiteX731" fmla="*/ 2418582 w 6716110"/>
              <a:gd name="connsiteY731" fmla="*/ 961590 h 3272781"/>
              <a:gd name="connsiteX732" fmla="*/ 2420700 w 6716110"/>
              <a:gd name="connsiteY732" fmla="*/ 993730 h 3272781"/>
              <a:gd name="connsiteX733" fmla="*/ 2439458 w 6716110"/>
              <a:gd name="connsiteY733" fmla="*/ 997788 h 3272781"/>
              <a:gd name="connsiteX734" fmla="*/ 3545396 w 6716110"/>
              <a:gd name="connsiteY734" fmla="*/ 997795 h 3272781"/>
              <a:gd name="connsiteX735" fmla="*/ 3566396 w 6716110"/>
              <a:gd name="connsiteY735" fmla="*/ 970060 h 3272781"/>
              <a:gd name="connsiteX736" fmla="*/ 3531125 w 6716110"/>
              <a:gd name="connsiteY736" fmla="*/ 951393 h 3272781"/>
              <a:gd name="connsiteX737" fmla="*/ 3532420 w 6716110"/>
              <a:gd name="connsiteY737" fmla="*/ 996357 h 3272781"/>
              <a:gd name="connsiteX738" fmla="*/ 3545396 w 6716110"/>
              <a:gd name="connsiteY738" fmla="*/ 997795 h 3272781"/>
              <a:gd name="connsiteX739" fmla="*/ 2076353 w 6716110"/>
              <a:gd name="connsiteY739" fmla="*/ 997931 h 3272781"/>
              <a:gd name="connsiteX740" fmla="*/ 2098398 w 6716110"/>
              <a:gd name="connsiteY740" fmla="*/ 971259 h 3272781"/>
              <a:gd name="connsiteX741" fmla="*/ 2057032 w 6716110"/>
              <a:gd name="connsiteY741" fmla="*/ 954381 h 3272781"/>
              <a:gd name="connsiteX742" fmla="*/ 2063270 w 6716110"/>
              <a:gd name="connsiteY742" fmla="*/ 995369 h 3272781"/>
              <a:gd name="connsiteX743" fmla="*/ 2076353 w 6716110"/>
              <a:gd name="connsiteY743" fmla="*/ 997931 h 3272781"/>
              <a:gd name="connsiteX744" fmla="*/ 3763910 w 6716110"/>
              <a:gd name="connsiteY744" fmla="*/ 998141 h 3272781"/>
              <a:gd name="connsiteX745" fmla="*/ 3784693 w 6716110"/>
              <a:gd name="connsiteY745" fmla="*/ 970359 h 3272781"/>
              <a:gd name="connsiteX746" fmla="*/ 3744693 w 6716110"/>
              <a:gd name="connsiteY746" fmla="*/ 955313 h 3272781"/>
              <a:gd name="connsiteX747" fmla="*/ 3751119 w 6716110"/>
              <a:gd name="connsiteY747" fmla="*/ 996036 h 3272781"/>
              <a:gd name="connsiteX748" fmla="*/ 3763910 w 6716110"/>
              <a:gd name="connsiteY748" fmla="*/ 998141 h 3272781"/>
              <a:gd name="connsiteX749" fmla="*/ 1928314 w 6716110"/>
              <a:gd name="connsiteY749" fmla="*/ 998271 h 3272781"/>
              <a:gd name="connsiteX750" fmla="*/ 1952311 w 6716110"/>
              <a:gd name="connsiteY750" fmla="*/ 970227 h 3272781"/>
              <a:gd name="connsiteX751" fmla="*/ 1909328 w 6716110"/>
              <a:gd name="connsiteY751" fmla="*/ 956932 h 3272781"/>
              <a:gd name="connsiteX752" fmla="*/ 1914640 w 6716110"/>
              <a:gd name="connsiteY752" fmla="*/ 995033 h 3272781"/>
              <a:gd name="connsiteX753" fmla="*/ 1928314 w 6716110"/>
              <a:gd name="connsiteY753" fmla="*/ 998271 h 3272781"/>
              <a:gd name="connsiteX754" fmla="*/ 2002020 w 6716110"/>
              <a:gd name="connsiteY754" fmla="*/ 998355 h 3272781"/>
              <a:gd name="connsiteX755" fmla="*/ 2026100 w 6716110"/>
              <a:gd name="connsiteY755" fmla="*/ 970248 h 3272781"/>
              <a:gd name="connsiteX756" fmla="*/ 1982965 w 6716110"/>
              <a:gd name="connsiteY756" fmla="*/ 956181 h 3272781"/>
              <a:gd name="connsiteX757" fmla="*/ 1988520 w 6716110"/>
              <a:gd name="connsiteY757" fmla="*/ 995437 h 3272781"/>
              <a:gd name="connsiteX758" fmla="*/ 2002020 w 6716110"/>
              <a:gd name="connsiteY758" fmla="*/ 998355 h 3272781"/>
              <a:gd name="connsiteX759" fmla="*/ 3615264 w 6716110"/>
              <a:gd name="connsiteY759" fmla="*/ 998515 h 3272781"/>
              <a:gd name="connsiteX760" fmla="*/ 3639178 w 6716110"/>
              <a:gd name="connsiteY760" fmla="*/ 971141 h 3272781"/>
              <a:gd name="connsiteX761" fmla="*/ 3595966 w 6716110"/>
              <a:gd name="connsiteY761" fmla="*/ 956218 h 3272781"/>
              <a:gd name="connsiteX762" fmla="*/ 3601552 w 6716110"/>
              <a:gd name="connsiteY762" fmla="*/ 995248 h 3272781"/>
              <a:gd name="connsiteX763" fmla="*/ 3615264 w 6716110"/>
              <a:gd name="connsiteY763" fmla="*/ 998515 h 3272781"/>
              <a:gd name="connsiteX764" fmla="*/ 3837779 w 6716110"/>
              <a:gd name="connsiteY764" fmla="*/ 998519 h 3272781"/>
              <a:gd name="connsiteX765" fmla="*/ 3858615 w 6716110"/>
              <a:gd name="connsiteY765" fmla="*/ 970713 h 3272781"/>
              <a:gd name="connsiteX766" fmla="*/ 3813534 w 6716110"/>
              <a:gd name="connsiteY766" fmla="*/ 961235 h 3272781"/>
              <a:gd name="connsiteX767" fmla="*/ 3824683 w 6716110"/>
              <a:gd name="connsiteY767" fmla="*/ 996696 h 3272781"/>
              <a:gd name="connsiteX768" fmla="*/ 3837779 w 6716110"/>
              <a:gd name="connsiteY768" fmla="*/ 998519 h 3272781"/>
              <a:gd name="connsiteX769" fmla="*/ 2151889 w 6716110"/>
              <a:gd name="connsiteY769" fmla="*/ 998526 h 3272781"/>
              <a:gd name="connsiteX770" fmla="*/ 2171018 w 6716110"/>
              <a:gd name="connsiteY770" fmla="*/ 966134 h 3272781"/>
              <a:gd name="connsiteX771" fmla="*/ 2126378 w 6716110"/>
              <a:gd name="connsiteY771" fmla="*/ 961257 h 3272781"/>
              <a:gd name="connsiteX772" fmla="*/ 2137579 w 6716110"/>
              <a:gd name="connsiteY772" fmla="*/ 996695 h 3272781"/>
              <a:gd name="connsiteX773" fmla="*/ 2151889 w 6716110"/>
              <a:gd name="connsiteY773" fmla="*/ 998526 h 3272781"/>
              <a:gd name="connsiteX774" fmla="*/ 3690045 w 6716110"/>
              <a:gd name="connsiteY774" fmla="*/ 998547 h 3272781"/>
              <a:gd name="connsiteX775" fmla="*/ 3712270 w 6716110"/>
              <a:gd name="connsiteY775" fmla="*/ 970567 h 3272781"/>
              <a:gd name="connsiteX776" fmla="*/ 3670689 w 6716110"/>
              <a:gd name="connsiteY776" fmla="*/ 955749 h 3272781"/>
              <a:gd name="connsiteX777" fmla="*/ 3676536 w 6716110"/>
              <a:gd name="connsiteY777" fmla="*/ 995805 h 3272781"/>
              <a:gd name="connsiteX778" fmla="*/ 3690045 w 6716110"/>
              <a:gd name="connsiteY778" fmla="*/ 998547 h 3272781"/>
              <a:gd name="connsiteX779" fmla="*/ 1937465 w 6716110"/>
              <a:gd name="connsiteY779" fmla="*/ 1069762 h 3272781"/>
              <a:gd name="connsiteX780" fmla="*/ 1952654 w 6716110"/>
              <a:gd name="connsiteY780" fmla="*/ 1050701 h 3272781"/>
              <a:gd name="connsiteX781" fmla="*/ 1915729 w 6716110"/>
              <a:gd name="connsiteY781" fmla="*/ 1026147 h 3272781"/>
              <a:gd name="connsiteX782" fmla="*/ 1912638 w 6716110"/>
              <a:gd name="connsiteY782" fmla="*/ 1067501 h 3272781"/>
              <a:gd name="connsiteX783" fmla="*/ 1937465 w 6716110"/>
              <a:gd name="connsiteY783" fmla="*/ 1069762 h 3272781"/>
              <a:gd name="connsiteX784" fmla="*/ 3477345 w 6716110"/>
              <a:gd name="connsiteY784" fmla="*/ 1069891 h 3272781"/>
              <a:gd name="connsiteX785" fmla="*/ 3492714 w 6716110"/>
              <a:gd name="connsiteY785" fmla="*/ 1050778 h 3272781"/>
              <a:gd name="connsiteX786" fmla="*/ 3458345 w 6716110"/>
              <a:gd name="connsiteY786" fmla="*/ 1025077 h 3272781"/>
              <a:gd name="connsiteX787" fmla="*/ 3452052 w 6716110"/>
              <a:gd name="connsiteY787" fmla="*/ 1066556 h 3272781"/>
              <a:gd name="connsiteX788" fmla="*/ 3477345 w 6716110"/>
              <a:gd name="connsiteY788" fmla="*/ 1069891 h 3272781"/>
              <a:gd name="connsiteX789" fmla="*/ 2008602 w 6716110"/>
              <a:gd name="connsiteY789" fmla="*/ 1069941 h 3272781"/>
              <a:gd name="connsiteX790" fmla="*/ 2027340 w 6716110"/>
              <a:gd name="connsiteY790" fmla="*/ 1056507 h 3272781"/>
              <a:gd name="connsiteX791" fmla="*/ 2003083 w 6716110"/>
              <a:gd name="connsiteY791" fmla="*/ 1023538 h 3272781"/>
              <a:gd name="connsiteX792" fmla="*/ 1986589 w 6716110"/>
              <a:gd name="connsiteY792" fmla="*/ 1067496 h 3272781"/>
              <a:gd name="connsiteX793" fmla="*/ 2008602 w 6716110"/>
              <a:gd name="connsiteY793" fmla="*/ 1069941 h 3272781"/>
              <a:gd name="connsiteX794" fmla="*/ 1789273 w 6716110"/>
              <a:gd name="connsiteY794" fmla="*/ 1070054 h 3272781"/>
              <a:gd name="connsiteX795" fmla="*/ 1804535 w 6716110"/>
              <a:gd name="connsiteY795" fmla="*/ 1050587 h 3272781"/>
              <a:gd name="connsiteX796" fmla="*/ 1770160 w 6716110"/>
              <a:gd name="connsiteY796" fmla="*/ 1024955 h 3272781"/>
              <a:gd name="connsiteX797" fmla="*/ 1764161 w 6716110"/>
              <a:gd name="connsiteY797" fmla="*/ 1065674 h 3272781"/>
              <a:gd name="connsiteX798" fmla="*/ 1789273 w 6716110"/>
              <a:gd name="connsiteY798" fmla="*/ 1070054 h 3272781"/>
              <a:gd name="connsiteX799" fmla="*/ 3842713 w 6716110"/>
              <a:gd name="connsiteY799" fmla="*/ 1070419 h 3272781"/>
              <a:gd name="connsiteX800" fmla="*/ 3851105 w 6716110"/>
              <a:gd name="connsiteY800" fmla="*/ 1027798 h 3272781"/>
              <a:gd name="connsiteX801" fmla="*/ 3817698 w 6716110"/>
              <a:gd name="connsiteY801" fmla="*/ 1028284 h 3272781"/>
              <a:gd name="connsiteX802" fmla="*/ 3809790 w 6716110"/>
              <a:gd name="connsiteY802" fmla="*/ 1056644 h 3272781"/>
              <a:gd name="connsiteX803" fmla="*/ 3842713 w 6716110"/>
              <a:gd name="connsiteY803" fmla="*/ 1070419 h 3272781"/>
              <a:gd name="connsiteX804" fmla="*/ 5895831 w 6716110"/>
              <a:gd name="connsiteY804" fmla="*/ 1070527 h 3272781"/>
              <a:gd name="connsiteX805" fmla="*/ 5911847 w 6716110"/>
              <a:gd name="connsiteY805" fmla="*/ 1055472 h 3272781"/>
              <a:gd name="connsiteX806" fmla="*/ 5889274 w 6716110"/>
              <a:gd name="connsiteY806" fmla="*/ 1022671 h 3272781"/>
              <a:gd name="connsiteX807" fmla="*/ 5873359 w 6716110"/>
              <a:gd name="connsiteY807" fmla="*/ 1067222 h 3272781"/>
              <a:gd name="connsiteX808" fmla="*/ 5895831 w 6716110"/>
              <a:gd name="connsiteY808" fmla="*/ 1070527 h 3272781"/>
              <a:gd name="connsiteX809" fmla="*/ 2083024 w 6716110"/>
              <a:gd name="connsiteY809" fmla="*/ 1070552 h 3272781"/>
              <a:gd name="connsiteX810" fmla="*/ 2098040 w 6716110"/>
              <a:gd name="connsiteY810" fmla="*/ 1050878 h 3272781"/>
              <a:gd name="connsiteX811" fmla="*/ 2071996 w 6716110"/>
              <a:gd name="connsiteY811" fmla="*/ 1023265 h 3272781"/>
              <a:gd name="connsiteX812" fmla="*/ 2057020 w 6716110"/>
              <a:gd name="connsiteY812" fmla="*/ 1065984 h 3272781"/>
              <a:gd name="connsiteX813" fmla="*/ 2083024 w 6716110"/>
              <a:gd name="connsiteY813" fmla="*/ 1070552 h 3272781"/>
              <a:gd name="connsiteX814" fmla="*/ 2302557 w 6716110"/>
              <a:gd name="connsiteY814" fmla="*/ 1070603 h 3272781"/>
              <a:gd name="connsiteX815" fmla="*/ 2317878 w 6716110"/>
              <a:gd name="connsiteY815" fmla="*/ 1055559 h 3272781"/>
              <a:gd name="connsiteX816" fmla="*/ 2291219 w 6716110"/>
              <a:gd name="connsiteY816" fmla="*/ 1023659 h 3272781"/>
              <a:gd name="connsiteX817" fmla="*/ 2280165 w 6716110"/>
              <a:gd name="connsiteY817" fmla="*/ 1067642 h 3272781"/>
              <a:gd name="connsiteX818" fmla="*/ 2302557 w 6716110"/>
              <a:gd name="connsiteY818" fmla="*/ 1070603 h 3272781"/>
              <a:gd name="connsiteX819" fmla="*/ 2433750 w 6716110"/>
              <a:gd name="connsiteY819" fmla="*/ 1070805 h 3272781"/>
              <a:gd name="connsiteX820" fmla="*/ 2456761 w 6716110"/>
              <a:gd name="connsiteY820" fmla="*/ 1027539 h 3272781"/>
              <a:gd name="connsiteX821" fmla="*/ 2414791 w 6716110"/>
              <a:gd name="connsiteY821" fmla="*/ 1038882 h 3272781"/>
              <a:gd name="connsiteX822" fmla="*/ 2433750 w 6716110"/>
              <a:gd name="connsiteY822" fmla="*/ 1070805 h 3272781"/>
              <a:gd name="connsiteX823" fmla="*/ 3694755 w 6716110"/>
              <a:gd name="connsiteY823" fmla="*/ 1070931 h 3272781"/>
              <a:gd name="connsiteX824" fmla="*/ 3711275 w 6716110"/>
              <a:gd name="connsiteY824" fmla="*/ 1040099 h 3272781"/>
              <a:gd name="connsiteX825" fmla="*/ 3672821 w 6716110"/>
              <a:gd name="connsiteY825" fmla="*/ 1027325 h 3272781"/>
              <a:gd name="connsiteX826" fmla="*/ 3681783 w 6716110"/>
              <a:gd name="connsiteY826" fmla="*/ 1070820 h 3272781"/>
              <a:gd name="connsiteX827" fmla="*/ 3694755 w 6716110"/>
              <a:gd name="connsiteY827" fmla="*/ 1070931 h 3272781"/>
              <a:gd name="connsiteX828" fmla="*/ 3767319 w 6716110"/>
              <a:gd name="connsiteY828" fmla="*/ 1070940 h 3272781"/>
              <a:gd name="connsiteX829" fmla="*/ 3783778 w 6716110"/>
              <a:gd name="connsiteY829" fmla="*/ 1055973 h 3272781"/>
              <a:gd name="connsiteX830" fmla="*/ 3760086 w 6716110"/>
              <a:gd name="connsiteY830" fmla="*/ 1023037 h 3272781"/>
              <a:gd name="connsiteX831" fmla="*/ 3744936 w 6716110"/>
              <a:gd name="connsiteY831" fmla="*/ 1065708 h 3272781"/>
              <a:gd name="connsiteX832" fmla="*/ 3767319 w 6716110"/>
              <a:gd name="connsiteY832" fmla="*/ 1070940 h 3272781"/>
              <a:gd name="connsiteX833" fmla="*/ 1707607 w 6716110"/>
              <a:gd name="connsiteY833" fmla="*/ 1071059 h 3272781"/>
              <a:gd name="connsiteX834" fmla="*/ 1725135 w 6716110"/>
              <a:gd name="connsiteY834" fmla="*/ 1065859 h 3272781"/>
              <a:gd name="connsiteX835" fmla="*/ 1710146 w 6716110"/>
              <a:gd name="connsiteY835" fmla="*/ 1022802 h 3272781"/>
              <a:gd name="connsiteX836" fmla="*/ 1690321 w 6716110"/>
              <a:gd name="connsiteY836" fmla="*/ 1065697 h 3272781"/>
              <a:gd name="connsiteX837" fmla="*/ 1707607 w 6716110"/>
              <a:gd name="connsiteY837" fmla="*/ 1071059 h 3272781"/>
              <a:gd name="connsiteX838" fmla="*/ 2225438 w 6716110"/>
              <a:gd name="connsiteY838" fmla="*/ 1071083 h 3272781"/>
              <a:gd name="connsiteX839" fmla="*/ 2241905 w 6716110"/>
              <a:gd name="connsiteY839" fmla="*/ 1059773 h 3272781"/>
              <a:gd name="connsiteX840" fmla="*/ 2238309 w 6716110"/>
              <a:gd name="connsiteY840" fmla="*/ 1028694 h 3272781"/>
              <a:gd name="connsiteX841" fmla="*/ 2199408 w 6716110"/>
              <a:gd name="connsiteY841" fmla="*/ 1034683 h 3272781"/>
              <a:gd name="connsiteX842" fmla="*/ 2204802 w 6716110"/>
              <a:gd name="connsiteY842" fmla="*/ 1067219 h 3272781"/>
              <a:gd name="connsiteX843" fmla="*/ 2225438 w 6716110"/>
              <a:gd name="connsiteY843" fmla="*/ 1071083 h 3272781"/>
              <a:gd name="connsiteX844" fmla="*/ 3619983 w 6716110"/>
              <a:gd name="connsiteY844" fmla="*/ 1071100 h 3272781"/>
              <a:gd name="connsiteX845" fmla="*/ 3635760 w 6716110"/>
              <a:gd name="connsiteY845" fmla="*/ 1059493 h 3272781"/>
              <a:gd name="connsiteX846" fmla="*/ 3610386 w 6716110"/>
              <a:gd name="connsiteY846" fmla="*/ 1023101 h 3272781"/>
              <a:gd name="connsiteX847" fmla="*/ 3599417 w 6716110"/>
              <a:gd name="connsiteY847" fmla="*/ 1067653 h 3272781"/>
              <a:gd name="connsiteX848" fmla="*/ 3619983 w 6716110"/>
              <a:gd name="connsiteY848" fmla="*/ 1071100 h 3272781"/>
              <a:gd name="connsiteX849" fmla="*/ 5159529 w 6716110"/>
              <a:gd name="connsiteY849" fmla="*/ 1071245 h 3272781"/>
              <a:gd name="connsiteX850" fmla="*/ 5176751 w 6716110"/>
              <a:gd name="connsiteY850" fmla="*/ 1060097 h 3272781"/>
              <a:gd name="connsiteX851" fmla="*/ 5167577 w 6716110"/>
              <a:gd name="connsiteY851" fmla="*/ 1025942 h 3272781"/>
              <a:gd name="connsiteX852" fmla="*/ 5131538 w 6716110"/>
              <a:gd name="connsiteY852" fmla="*/ 1039377 h 3272781"/>
              <a:gd name="connsiteX853" fmla="*/ 5138745 w 6716110"/>
              <a:gd name="connsiteY853" fmla="*/ 1067219 h 3272781"/>
              <a:gd name="connsiteX854" fmla="*/ 5159529 w 6716110"/>
              <a:gd name="connsiteY854" fmla="*/ 1071245 h 3272781"/>
              <a:gd name="connsiteX855" fmla="*/ 3546344 w 6716110"/>
              <a:gd name="connsiteY855" fmla="*/ 1071315 h 3272781"/>
              <a:gd name="connsiteX856" fmla="*/ 3565513 w 6716110"/>
              <a:gd name="connsiteY856" fmla="*/ 1040304 h 3272781"/>
              <a:gd name="connsiteX857" fmla="*/ 3518503 w 6716110"/>
              <a:gd name="connsiteY857" fmla="*/ 1034642 h 3272781"/>
              <a:gd name="connsiteX858" fmla="*/ 3532492 w 6716110"/>
              <a:gd name="connsiteY858" fmla="*/ 1070236 h 3272781"/>
              <a:gd name="connsiteX859" fmla="*/ 3546344 w 6716110"/>
              <a:gd name="connsiteY859" fmla="*/ 1071315 h 3272781"/>
              <a:gd name="connsiteX860" fmla="*/ 5813240 w 6716110"/>
              <a:gd name="connsiteY860" fmla="*/ 1071623 h 3272781"/>
              <a:gd name="connsiteX861" fmla="*/ 5839247 w 6716110"/>
              <a:gd name="connsiteY861" fmla="*/ 1045030 h 3272781"/>
              <a:gd name="connsiteX862" fmla="*/ 5794029 w 6716110"/>
              <a:gd name="connsiteY862" fmla="*/ 1035738 h 3272781"/>
              <a:gd name="connsiteX863" fmla="*/ 5799722 w 6716110"/>
              <a:gd name="connsiteY863" fmla="*/ 1066386 h 3272781"/>
              <a:gd name="connsiteX864" fmla="*/ 5813240 w 6716110"/>
              <a:gd name="connsiteY864" fmla="*/ 1071623 h 3272781"/>
              <a:gd name="connsiteX865" fmla="*/ 3390819 w 6716110"/>
              <a:gd name="connsiteY865" fmla="*/ 1071733 h 3272781"/>
              <a:gd name="connsiteX866" fmla="*/ 3419308 w 6716110"/>
              <a:gd name="connsiteY866" fmla="*/ 1044707 h 3272781"/>
              <a:gd name="connsiteX867" fmla="*/ 3379930 w 6716110"/>
              <a:gd name="connsiteY867" fmla="*/ 1027235 h 3272781"/>
              <a:gd name="connsiteX868" fmla="*/ 3377001 w 6716110"/>
              <a:gd name="connsiteY868" fmla="*/ 1065771 h 3272781"/>
              <a:gd name="connsiteX869" fmla="*/ 3390819 w 6716110"/>
              <a:gd name="connsiteY869" fmla="*/ 1071733 h 3272781"/>
              <a:gd name="connsiteX870" fmla="*/ 2363383 w 6716110"/>
              <a:gd name="connsiteY870" fmla="*/ 1071754 h 3272781"/>
              <a:gd name="connsiteX871" fmla="*/ 2392190 w 6716110"/>
              <a:gd name="connsiteY871" fmla="*/ 1045348 h 3272781"/>
              <a:gd name="connsiteX872" fmla="*/ 2346594 w 6716110"/>
              <a:gd name="connsiteY872" fmla="*/ 1034206 h 3272781"/>
              <a:gd name="connsiteX873" fmla="*/ 2349363 w 6716110"/>
              <a:gd name="connsiteY873" fmla="*/ 1066157 h 3272781"/>
              <a:gd name="connsiteX874" fmla="*/ 2363383 w 6716110"/>
              <a:gd name="connsiteY874" fmla="*/ 1071754 h 3272781"/>
              <a:gd name="connsiteX875" fmla="*/ 2145008 w 6716110"/>
              <a:gd name="connsiteY875" fmla="*/ 1072081 h 3272781"/>
              <a:gd name="connsiteX876" fmla="*/ 2172272 w 6716110"/>
              <a:gd name="connsiteY876" fmla="*/ 1045078 h 3272781"/>
              <a:gd name="connsiteX877" fmla="*/ 2137866 w 6716110"/>
              <a:gd name="connsiteY877" fmla="*/ 1024761 h 3272781"/>
              <a:gd name="connsiteX878" fmla="*/ 2131507 w 6716110"/>
              <a:gd name="connsiteY878" fmla="*/ 1066869 h 3272781"/>
              <a:gd name="connsiteX879" fmla="*/ 2145008 w 6716110"/>
              <a:gd name="connsiteY879" fmla="*/ 1072081 h 3272781"/>
              <a:gd name="connsiteX880" fmla="*/ 1852808 w 6716110"/>
              <a:gd name="connsiteY880" fmla="*/ 1072279 h 3272781"/>
              <a:gd name="connsiteX881" fmla="*/ 1878850 w 6716110"/>
              <a:gd name="connsiteY881" fmla="*/ 1044882 h 3272781"/>
              <a:gd name="connsiteX882" fmla="*/ 1833042 w 6716110"/>
              <a:gd name="connsiteY882" fmla="*/ 1035207 h 3272781"/>
              <a:gd name="connsiteX883" fmla="*/ 1839237 w 6716110"/>
              <a:gd name="connsiteY883" fmla="*/ 1067349 h 3272781"/>
              <a:gd name="connsiteX884" fmla="*/ 1852808 w 6716110"/>
              <a:gd name="connsiteY884" fmla="*/ 1072279 h 3272781"/>
              <a:gd name="connsiteX885" fmla="*/ 1694551 w 6716110"/>
              <a:gd name="connsiteY885" fmla="*/ 1141391 h 3272781"/>
              <a:gd name="connsiteX886" fmla="*/ 1730974 w 6716110"/>
              <a:gd name="connsiteY886" fmla="*/ 1119114 h 3272781"/>
              <a:gd name="connsiteX887" fmla="*/ 1688835 w 6716110"/>
              <a:gd name="connsiteY887" fmla="*/ 1103939 h 3272781"/>
              <a:gd name="connsiteX888" fmla="*/ 1694551 w 6716110"/>
              <a:gd name="connsiteY888" fmla="*/ 1141391 h 3272781"/>
              <a:gd name="connsiteX889" fmla="*/ 3919249 w 6716110"/>
              <a:gd name="connsiteY889" fmla="*/ 1141938 h 3272781"/>
              <a:gd name="connsiteX890" fmla="*/ 3933221 w 6716110"/>
              <a:gd name="connsiteY890" fmla="*/ 1121148 h 3272781"/>
              <a:gd name="connsiteX891" fmla="*/ 3888053 w 6716110"/>
              <a:gd name="connsiteY891" fmla="*/ 1105292 h 3272781"/>
              <a:gd name="connsiteX892" fmla="*/ 3893126 w 6716110"/>
              <a:gd name="connsiteY892" fmla="*/ 1140886 h 3272781"/>
              <a:gd name="connsiteX893" fmla="*/ 3919249 w 6716110"/>
              <a:gd name="connsiteY893" fmla="*/ 1141938 h 3272781"/>
              <a:gd name="connsiteX894" fmla="*/ 1987686 w 6716110"/>
              <a:gd name="connsiteY894" fmla="*/ 1141969 h 3272781"/>
              <a:gd name="connsiteX895" fmla="*/ 2014394 w 6716110"/>
              <a:gd name="connsiteY895" fmla="*/ 1141969 h 3272781"/>
              <a:gd name="connsiteX896" fmla="*/ 2026711 w 6716110"/>
              <a:gd name="connsiteY896" fmla="*/ 1119995 h 3272781"/>
              <a:gd name="connsiteX897" fmla="*/ 1982320 w 6716110"/>
              <a:gd name="connsiteY897" fmla="*/ 1104043 h 3272781"/>
              <a:gd name="connsiteX898" fmla="*/ 1987686 w 6716110"/>
              <a:gd name="connsiteY898" fmla="*/ 1141969 h 3272781"/>
              <a:gd name="connsiteX899" fmla="*/ 2061748 w 6716110"/>
              <a:gd name="connsiteY899" fmla="*/ 1141975 h 3272781"/>
              <a:gd name="connsiteX900" fmla="*/ 2098124 w 6716110"/>
              <a:gd name="connsiteY900" fmla="*/ 1119365 h 3272781"/>
              <a:gd name="connsiteX901" fmla="*/ 2051725 w 6716110"/>
              <a:gd name="connsiteY901" fmla="*/ 1110256 h 3272781"/>
              <a:gd name="connsiteX902" fmla="*/ 2061748 w 6716110"/>
              <a:gd name="connsiteY902" fmla="*/ 1141975 h 3272781"/>
              <a:gd name="connsiteX903" fmla="*/ 5069544 w 6716110"/>
              <a:gd name="connsiteY903" fmla="*/ 1142014 h 3272781"/>
              <a:gd name="connsiteX904" fmla="*/ 5107453 w 6716110"/>
              <a:gd name="connsiteY904" fmla="*/ 1119999 h 3272781"/>
              <a:gd name="connsiteX905" fmla="*/ 5063092 w 6716110"/>
              <a:gd name="connsiteY905" fmla="*/ 1103812 h 3272781"/>
              <a:gd name="connsiteX906" fmla="*/ 5069544 w 6716110"/>
              <a:gd name="connsiteY906" fmla="*/ 1142014 h 3272781"/>
              <a:gd name="connsiteX907" fmla="*/ 1768508 w 6716110"/>
              <a:gd name="connsiteY907" fmla="*/ 1142073 h 3272781"/>
              <a:gd name="connsiteX908" fmla="*/ 1805258 w 6716110"/>
              <a:gd name="connsiteY908" fmla="*/ 1119114 h 3272781"/>
              <a:gd name="connsiteX909" fmla="*/ 1760015 w 6716110"/>
              <a:gd name="connsiteY909" fmla="*/ 1106323 h 3272781"/>
              <a:gd name="connsiteX910" fmla="*/ 1768508 w 6716110"/>
              <a:gd name="connsiteY910" fmla="*/ 1142073 h 3272781"/>
              <a:gd name="connsiteX911" fmla="*/ 2306882 w 6716110"/>
              <a:gd name="connsiteY911" fmla="*/ 1142196 h 3272781"/>
              <a:gd name="connsiteX912" fmla="*/ 2319265 w 6716110"/>
              <a:gd name="connsiteY912" fmla="*/ 1120157 h 3272781"/>
              <a:gd name="connsiteX913" fmla="*/ 2275399 w 6716110"/>
              <a:gd name="connsiteY913" fmla="*/ 1105151 h 3272781"/>
              <a:gd name="connsiteX914" fmla="*/ 2280902 w 6716110"/>
              <a:gd name="connsiteY914" fmla="*/ 1141849 h 3272781"/>
              <a:gd name="connsiteX915" fmla="*/ 2306882 w 6716110"/>
              <a:gd name="connsiteY915" fmla="*/ 1142196 h 3272781"/>
              <a:gd name="connsiteX916" fmla="*/ 3749582 w 6716110"/>
              <a:gd name="connsiteY916" fmla="*/ 1142244 h 3272781"/>
              <a:gd name="connsiteX917" fmla="*/ 3785649 w 6716110"/>
              <a:gd name="connsiteY917" fmla="*/ 1120781 h 3272781"/>
              <a:gd name="connsiteX918" fmla="*/ 3743571 w 6716110"/>
              <a:gd name="connsiteY918" fmla="*/ 1103415 h 3272781"/>
              <a:gd name="connsiteX919" fmla="*/ 3749582 w 6716110"/>
              <a:gd name="connsiteY919" fmla="*/ 1142244 h 3272781"/>
              <a:gd name="connsiteX920" fmla="*/ 5678114 w 6716110"/>
              <a:gd name="connsiteY920" fmla="*/ 1142524 h 3272781"/>
              <a:gd name="connsiteX921" fmla="*/ 5689937 w 6716110"/>
              <a:gd name="connsiteY921" fmla="*/ 1125587 h 3272781"/>
              <a:gd name="connsiteX922" fmla="*/ 5665596 w 6716110"/>
              <a:gd name="connsiteY922" fmla="*/ 1098261 h 3272781"/>
              <a:gd name="connsiteX923" fmla="*/ 5656121 w 6716110"/>
              <a:gd name="connsiteY923" fmla="*/ 1141528 h 3272781"/>
              <a:gd name="connsiteX924" fmla="*/ 5678114 w 6716110"/>
              <a:gd name="connsiteY924" fmla="*/ 1142524 h 3272781"/>
              <a:gd name="connsiteX925" fmla="*/ 5820107 w 6716110"/>
              <a:gd name="connsiteY925" fmla="*/ 1142557 h 3272781"/>
              <a:gd name="connsiteX926" fmla="*/ 5832872 w 6716110"/>
              <a:gd name="connsiteY926" fmla="*/ 1102261 h 3272781"/>
              <a:gd name="connsiteX927" fmla="*/ 5797485 w 6716110"/>
              <a:gd name="connsiteY927" fmla="*/ 1107903 h 3272781"/>
              <a:gd name="connsiteX928" fmla="*/ 5820107 w 6716110"/>
              <a:gd name="connsiteY928" fmla="*/ 1142557 h 3272781"/>
              <a:gd name="connsiteX929" fmla="*/ 3698184 w 6716110"/>
              <a:gd name="connsiteY929" fmla="*/ 1142819 h 3272781"/>
              <a:gd name="connsiteX930" fmla="*/ 3712274 w 6716110"/>
              <a:gd name="connsiteY930" fmla="*/ 1125305 h 3272781"/>
              <a:gd name="connsiteX931" fmla="*/ 3684749 w 6716110"/>
              <a:gd name="connsiteY931" fmla="*/ 1098030 h 3272781"/>
              <a:gd name="connsiteX932" fmla="*/ 3674263 w 6716110"/>
              <a:gd name="connsiteY932" fmla="*/ 1142190 h 3272781"/>
              <a:gd name="connsiteX933" fmla="*/ 3698184 w 6716110"/>
              <a:gd name="connsiteY933" fmla="*/ 1142819 h 3272781"/>
              <a:gd name="connsiteX934" fmla="*/ 3622145 w 6716110"/>
              <a:gd name="connsiteY934" fmla="*/ 1143127 h 3272781"/>
              <a:gd name="connsiteX935" fmla="*/ 3638913 w 6716110"/>
              <a:gd name="connsiteY935" fmla="*/ 1125048 h 3272781"/>
              <a:gd name="connsiteX936" fmla="*/ 3601524 w 6716110"/>
              <a:gd name="connsiteY936" fmla="*/ 1099725 h 3272781"/>
              <a:gd name="connsiteX937" fmla="*/ 3596768 w 6716110"/>
              <a:gd name="connsiteY937" fmla="*/ 1138196 h 3272781"/>
              <a:gd name="connsiteX938" fmla="*/ 3622145 w 6716110"/>
              <a:gd name="connsiteY938" fmla="*/ 1143127 h 3272781"/>
              <a:gd name="connsiteX939" fmla="*/ 5456214 w 6716110"/>
              <a:gd name="connsiteY939" fmla="*/ 1143450 h 3272781"/>
              <a:gd name="connsiteX940" fmla="*/ 5472558 w 6716110"/>
              <a:gd name="connsiteY940" fmla="*/ 1126017 h 3272781"/>
              <a:gd name="connsiteX941" fmla="*/ 5446994 w 6716110"/>
              <a:gd name="connsiteY941" fmla="*/ 1097568 h 3272781"/>
              <a:gd name="connsiteX942" fmla="*/ 5431689 w 6716110"/>
              <a:gd name="connsiteY942" fmla="*/ 1139915 h 3272781"/>
              <a:gd name="connsiteX943" fmla="*/ 5456214 w 6716110"/>
              <a:gd name="connsiteY943" fmla="*/ 1143450 h 3272781"/>
              <a:gd name="connsiteX944" fmla="*/ 3401795 w 6716110"/>
              <a:gd name="connsiteY944" fmla="*/ 1143551 h 3272781"/>
              <a:gd name="connsiteX945" fmla="*/ 3419724 w 6716110"/>
              <a:gd name="connsiteY945" fmla="*/ 1120377 h 3272781"/>
              <a:gd name="connsiteX946" fmla="*/ 3381498 w 6716110"/>
              <a:gd name="connsiteY946" fmla="*/ 1097243 h 3272781"/>
              <a:gd name="connsiteX947" fmla="*/ 3372840 w 6716110"/>
              <a:gd name="connsiteY947" fmla="*/ 1133481 h 3272781"/>
              <a:gd name="connsiteX948" fmla="*/ 3401795 w 6716110"/>
              <a:gd name="connsiteY948" fmla="*/ 1143551 h 3272781"/>
              <a:gd name="connsiteX949" fmla="*/ 3830521 w 6716110"/>
              <a:gd name="connsiteY949" fmla="*/ 1143677 h 3272781"/>
              <a:gd name="connsiteX950" fmla="*/ 3853358 w 6716110"/>
              <a:gd name="connsiteY950" fmla="*/ 1138650 h 3272781"/>
              <a:gd name="connsiteX951" fmla="*/ 3848499 w 6716110"/>
              <a:gd name="connsiteY951" fmla="*/ 1099893 h 3272781"/>
              <a:gd name="connsiteX952" fmla="*/ 3817564 w 6716110"/>
              <a:gd name="connsiteY952" fmla="*/ 1102662 h 3272781"/>
              <a:gd name="connsiteX953" fmla="*/ 3810114 w 6716110"/>
              <a:gd name="connsiteY953" fmla="*/ 1131485 h 3272781"/>
              <a:gd name="connsiteX954" fmla="*/ 3830521 w 6716110"/>
              <a:gd name="connsiteY954" fmla="*/ 1143677 h 3272781"/>
              <a:gd name="connsiteX955" fmla="*/ 2221208 w 6716110"/>
              <a:gd name="connsiteY955" fmla="*/ 1143752 h 3272781"/>
              <a:gd name="connsiteX956" fmla="*/ 2245503 w 6716110"/>
              <a:gd name="connsiteY956" fmla="*/ 1131150 h 3272781"/>
              <a:gd name="connsiteX957" fmla="*/ 2221228 w 6716110"/>
              <a:gd name="connsiteY957" fmla="*/ 1097543 h 3272781"/>
              <a:gd name="connsiteX958" fmla="*/ 2196790 w 6716110"/>
              <a:gd name="connsiteY958" fmla="*/ 1131637 h 3272781"/>
              <a:gd name="connsiteX959" fmla="*/ 2221208 w 6716110"/>
              <a:gd name="connsiteY959" fmla="*/ 1143752 h 3272781"/>
              <a:gd name="connsiteX960" fmla="*/ 1922571 w 6716110"/>
              <a:gd name="connsiteY960" fmla="*/ 1143849 h 3272781"/>
              <a:gd name="connsiteX961" fmla="*/ 1952805 w 6716110"/>
              <a:gd name="connsiteY961" fmla="*/ 1119596 h 3272781"/>
              <a:gd name="connsiteX962" fmla="*/ 1908155 w 6716110"/>
              <a:gd name="connsiteY962" fmla="*/ 1104873 h 3272781"/>
              <a:gd name="connsiteX963" fmla="*/ 1908964 w 6716110"/>
              <a:gd name="connsiteY963" fmla="*/ 1138040 h 3272781"/>
              <a:gd name="connsiteX964" fmla="*/ 1922571 w 6716110"/>
              <a:gd name="connsiteY964" fmla="*/ 1143849 h 3272781"/>
              <a:gd name="connsiteX965" fmla="*/ 5303534 w 6716110"/>
              <a:gd name="connsiteY965" fmla="*/ 1144224 h 3272781"/>
              <a:gd name="connsiteX966" fmla="*/ 5318412 w 6716110"/>
              <a:gd name="connsiteY966" fmla="*/ 1139692 h 3272781"/>
              <a:gd name="connsiteX967" fmla="*/ 5303858 w 6716110"/>
              <a:gd name="connsiteY967" fmla="*/ 1097226 h 3272781"/>
              <a:gd name="connsiteX968" fmla="*/ 5288172 w 6716110"/>
              <a:gd name="connsiteY968" fmla="*/ 1141652 h 3272781"/>
              <a:gd name="connsiteX969" fmla="*/ 5303534 w 6716110"/>
              <a:gd name="connsiteY969" fmla="*/ 1144224 h 3272781"/>
              <a:gd name="connsiteX970" fmla="*/ 3541244 w 6716110"/>
              <a:gd name="connsiteY970" fmla="*/ 1144439 h 3272781"/>
              <a:gd name="connsiteX971" fmla="*/ 3556402 w 6716110"/>
              <a:gd name="connsiteY971" fmla="*/ 1141200 h 3272781"/>
              <a:gd name="connsiteX972" fmla="*/ 3564783 w 6716110"/>
              <a:gd name="connsiteY972" fmla="*/ 1108808 h 3272781"/>
              <a:gd name="connsiteX973" fmla="*/ 3518608 w 6716110"/>
              <a:gd name="connsiteY973" fmla="*/ 1108970 h 3272781"/>
              <a:gd name="connsiteX974" fmla="*/ 3526332 w 6716110"/>
              <a:gd name="connsiteY974" fmla="*/ 1140390 h 3272781"/>
              <a:gd name="connsiteX975" fmla="*/ 3541244 w 6716110"/>
              <a:gd name="connsiteY975" fmla="*/ 1144439 h 3272781"/>
              <a:gd name="connsiteX976" fmla="*/ 2144670 w 6716110"/>
              <a:gd name="connsiteY976" fmla="*/ 1144473 h 3272781"/>
              <a:gd name="connsiteX977" fmla="*/ 2171276 w 6716110"/>
              <a:gd name="connsiteY977" fmla="*/ 1119383 h 3272781"/>
              <a:gd name="connsiteX978" fmla="*/ 2129050 w 6716110"/>
              <a:gd name="connsiteY978" fmla="*/ 1103340 h 3272781"/>
              <a:gd name="connsiteX979" fmla="*/ 2131341 w 6716110"/>
              <a:gd name="connsiteY979" fmla="*/ 1139802 h 3272781"/>
              <a:gd name="connsiteX980" fmla="*/ 2144670 w 6716110"/>
              <a:gd name="connsiteY980" fmla="*/ 1144473 h 3272781"/>
              <a:gd name="connsiteX981" fmla="*/ 5738633 w 6716110"/>
              <a:gd name="connsiteY981" fmla="*/ 1144493 h 3272781"/>
              <a:gd name="connsiteX982" fmla="*/ 5762013 w 6716110"/>
              <a:gd name="connsiteY982" fmla="*/ 1135500 h 3272781"/>
              <a:gd name="connsiteX983" fmla="*/ 5762664 w 6716110"/>
              <a:gd name="connsiteY983" fmla="*/ 1102636 h 3272781"/>
              <a:gd name="connsiteX984" fmla="*/ 5726201 w 6716110"/>
              <a:gd name="connsiteY984" fmla="*/ 1100674 h 3272781"/>
              <a:gd name="connsiteX985" fmla="*/ 5718550 w 6716110"/>
              <a:gd name="connsiteY985" fmla="*/ 1130432 h 3272781"/>
              <a:gd name="connsiteX986" fmla="*/ 5738633 w 6716110"/>
              <a:gd name="connsiteY986" fmla="*/ 1144493 h 3272781"/>
              <a:gd name="connsiteX987" fmla="*/ 1851989 w 6716110"/>
              <a:gd name="connsiteY987" fmla="*/ 1144558 h 3272781"/>
              <a:gd name="connsiteX988" fmla="*/ 1878787 w 6716110"/>
              <a:gd name="connsiteY988" fmla="*/ 1119611 h 3272781"/>
              <a:gd name="connsiteX989" fmla="*/ 1831146 w 6716110"/>
              <a:gd name="connsiteY989" fmla="*/ 1114113 h 3272781"/>
              <a:gd name="connsiteX990" fmla="*/ 1838814 w 6716110"/>
              <a:gd name="connsiteY990" fmla="*/ 1140149 h 3272781"/>
              <a:gd name="connsiteX991" fmla="*/ 1851989 w 6716110"/>
              <a:gd name="connsiteY991" fmla="*/ 1144558 h 3272781"/>
              <a:gd name="connsiteX992" fmla="*/ 3465556 w 6716110"/>
              <a:gd name="connsiteY992" fmla="*/ 1144562 h 3272781"/>
              <a:gd name="connsiteX993" fmla="*/ 3492727 w 6716110"/>
              <a:gd name="connsiteY993" fmla="*/ 1119333 h 3272781"/>
              <a:gd name="connsiteX994" fmla="*/ 3450779 w 6716110"/>
              <a:gd name="connsiteY994" fmla="*/ 1102606 h 3272781"/>
              <a:gd name="connsiteX995" fmla="*/ 3452075 w 6716110"/>
              <a:gd name="connsiteY995" fmla="*/ 1139996 h 3272781"/>
              <a:gd name="connsiteX996" fmla="*/ 3465556 w 6716110"/>
              <a:gd name="connsiteY996" fmla="*/ 1144562 h 3272781"/>
              <a:gd name="connsiteX997" fmla="*/ 5450469 w 6716110"/>
              <a:gd name="connsiteY997" fmla="*/ 1210977 h 3272781"/>
              <a:gd name="connsiteX998" fmla="*/ 5460053 w 6716110"/>
              <a:gd name="connsiteY998" fmla="*/ 1181531 h 3272781"/>
              <a:gd name="connsiteX999" fmla="*/ 5437876 w 6716110"/>
              <a:gd name="connsiteY999" fmla="*/ 1208154 h 3272781"/>
              <a:gd name="connsiteX1000" fmla="*/ 5450469 w 6716110"/>
              <a:gd name="connsiteY1000" fmla="*/ 1210977 h 3272781"/>
              <a:gd name="connsiteX1001" fmla="*/ 5069324 w 6716110"/>
              <a:gd name="connsiteY1001" fmla="*/ 1216085 h 3272781"/>
              <a:gd name="connsiteX1002" fmla="*/ 5107115 w 6716110"/>
              <a:gd name="connsiteY1002" fmla="*/ 1194104 h 3272781"/>
              <a:gd name="connsiteX1003" fmla="*/ 5065577 w 6716110"/>
              <a:gd name="connsiteY1003" fmla="*/ 1174890 h 3272781"/>
              <a:gd name="connsiteX1004" fmla="*/ 5069324 w 6716110"/>
              <a:gd name="connsiteY1004" fmla="*/ 1216085 h 3272781"/>
              <a:gd name="connsiteX1005" fmla="*/ 3530600 w 6716110"/>
              <a:gd name="connsiteY1005" fmla="*/ 1216212 h 3272781"/>
              <a:gd name="connsiteX1006" fmla="*/ 3565933 w 6716110"/>
              <a:gd name="connsiteY1006" fmla="*/ 1199503 h 3272781"/>
              <a:gd name="connsiteX1007" fmla="*/ 3530274 w 6716110"/>
              <a:gd name="connsiteY1007" fmla="*/ 1172087 h 3272781"/>
              <a:gd name="connsiteX1008" fmla="*/ 3530600 w 6716110"/>
              <a:gd name="connsiteY1008" fmla="*/ 1216212 h 3272781"/>
              <a:gd name="connsiteX1009" fmla="*/ 2062102 w 6716110"/>
              <a:gd name="connsiteY1009" fmla="*/ 1216298 h 3272781"/>
              <a:gd name="connsiteX1010" fmla="*/ 2098428 w 6716110"/>
              <a:gd name="connsiteY1010" fmla="*/ 1194306 h 3272781"/>
              <a:gd name="connsiteX1011" fmla="*/ 2052525 w 6716110"/>
              <a:gd name="connsiteY1011" fmla="*/ 1180398 h 3272781"/>
              <a:gd name="connsiteX1012" fmla="*/ 2062102 w 6716110"/>
              <a:gd name="connsiteY1012" fmla="*/ 1216298 h 3272781"/>
              <a:gd name="connsiteX1013" fmla="*/ 3456871 w 6716110"/>
              <a:gd name="connsiteY1013" fmla="*/ 1216394 h 3272781"/>
              <a:gd name="connsiteX1014" fmla="*/ 3492843 w 6716110"/>
              <a:gd name="connsiteY1014" fmla="*/ 1194362 h 3272781"/>
              <a:gd name="connsiteX1015" fmla="*/ 3449323 w 6716110"/>
              <a:gd name="connsiteY1015" fmla="*/ 1176440 h 3272781"/>
              <a:gd name="connsiteX1016" fmla="*/ 3456871 w 6716110"/>
              <a:gd name="connsiteY1016" fmla="*/ 1216394 h 3272781"/>
              <a:gd name="connsiteX1017" fmla="*/ 1694957 w 6716110"/>
              <a:gd name="connsiteY1017" fmla="*/ 1216409 h 3272781"/>
              <a:gd name="connsiteX1018" fmla="*/ 1720495 w 6716110"/>
              <a:gd name="connsiteY1018" fmla="*/ 1216409 h 3272781"/>
              <a:gd name="connsiteX1019" fmla="*/ 1706089 w 6716110"/>
              <a:gd name="connsiteY1019" fmla="*/ 1169577 h 3272781"/>
              <a:gd name="connsiteX1020" fmla="*/ 1694957 w 6716110"/>
              <a:gd name="connsiteY1020" fmla="*/ 1216409 h 3272781"/>
              <a:gd name="connsiteX1021" fmla="*/ 2011049 w 6716110"/>
              <a:gd name="connsiteY1021" fmla="*/ 1216624 h 3272781"/>
              <a:gd name="connsiteX1022" fmla="*/ 2025548 w 6716110"/>
              <a:gd name="connsiteY1022" fmla="*/ 1198883 h 3272781"/>
              <a:gd name="connsiteX1023" fmla="*/ 1984343 w 6716110"/>
              <a:gd name="connsiteY1023" fmla="*/ 1175554 h 3272781"/>
              <a:gd name="connsiteX1024" fmla="*/ 1987425 w 6716110"/>
              <a:gd name="connsiteY1024" fmla="*/ 1215523 h 3272781"/>
              <a:gd name="connsiteX1025" fmla="*/ 2011049 w 6716110"/>
              <a:gd name="connsiteY1025" fmla="*/ 1216624 h 3272781"/>
              <a:gd name="connsiteX1026" fmla="*/ 1919195 w 6716110"/>
              <a:gd name="connsiteY1026" fmla="*/ 1216811 h 3272781"/>
              <a:gd name="connsiteX1027" fmla="*/ 1952629 w 6716110"/>
              <a:gd name="connsiteY1027" fmla="*/ 1200146 h 3272781"/>
              <a:gd name="connsiteX1028" fmla="*/ 1913677 w 6716110"/>
              <a:gd name="connsiteY1028" fmla="*/ 1173613 h 3272781"/>
              <a:gd name="connsiteX1029" fmla="*/ 1919195 w 6716110"/>
              <a:gd name="connsiteY1029" fmla="*/ 1216811 h 3272781"/>
              <a:gd name="connsiteX1030" fmla="*/ 5383758 w 6716110"/>
              <a:gd name="connsiteY1030" fmla="*/ 1216877 h 3272781"/>
              <a:gd name="connsiteX1031" fmla="*/ 5398084 w 6716110"/>
              <a:gd name="connsiteY1031" fmla="*/ 1203038 h 3272781"/>
              <a:gd name="connsiteX1032" fmla="*/ 5372562 w 6716110"/>
              <a:gd name="connsiteY1032" fmla="*/ 1170115 h 3272781"/>
              <a:gd name="connsiteX1033" fmla="*/ 5362971 w 6716110"/>
              <a:gd name="connsiteY1033" fmla="*/ 1215949 h 3272781"/>
              <a:gd name="connsiteX1034" fmla="*/ 5383758 w 6716110"/>
              <a:gd name="connsiteY1034" fmla="*/ 1216877 h 3272781"/>
              <a:gd name="connsiteX1035" fmla="*/ 3991651 w 6716110"/>
              <a:gd name="connsiteY1035" fmla="*/ 1216929 h 3272781"/>
              <a:gd name="connsiteX1036" fmla="*/ 4006581 w 6716110"/>
              <a:gd name="connsiteY1036" fmla="*/ 1199436 h 3272781"/>
              <a:gd name="connsiteX1037" fmla="*/ 3972337 w 6716110"/>
              <a:gd name="connsiteY1037" fmla="*/ 1170893 h 3272781"/>
              <a:gd name="connsiteX1038" fmla="*/ 3968241 w 6716110"/>
              <a:gd name="connsiteY1038" fmla="*/ 1214605 h 3272781"/>
              <a:gd name="connsiteX1039" fmla="*/ 3991651 w 6716110"/>
              <a:gd name="connsiteY1039" fmla="*/ 1216929 h 3272781"/>
              <a:gd name="connsiteX1040" fmla="*/ 3605960 w 6716110"/>
              <a:gd name="connsiteY1040" fmla="*/ 1216962 h 3272781"/>
              <a:gd name="connsiteX1041" fmla="*/ 3638199 w 6716110"/>
              <a:gd name="connsiteY1041" fmla="*/ 1200235 h 3272781"/>
              <a:gd name="connsiteX1042" fmla="*/ 3604820 w 6716110"/>
              <a:gd name="connsiteY1042" fmla="*/ 1171537 h 3272781"/>
              <a:gd name="connsiteX1043" fmla="*/ 3605960 w 6716110"/>
              <a:gd name="connsiteY1043" fmla="*/ 1216962 h 3272781"/>
              <a:gd name="connsiteX1044" fmla="*/ 1788434 w 6716110"/>
              <a:gd name="connsiteY1044" fmla="*/ 1216990 h 3272781"/>
              <a:gd name="connsiteX1045" fmla="*/ 1803428 w 6716110"/>
              <a:gd name="connsiteY1045" fmla="*/ 1204540 h 3272781"/>
              <a:gd name="connsiteX1046" fmla="*/ 1779470 w 6716110"/>
              <a:gd name="connsiteY1046" fmla="*/ 1170105 h 3272781"/>
              <a:gd name="connsiteX1047" fmla="*/ 1768550 w 6716110"/>
              <a:gd name="connsiteY1047" fmla="*/ 1215803 h 3272781"/>
              <a:gd name="connsiteX1048" fmla="*/ 1788434 w 6716110"/>
              <a:gd name="connsiteY1048" fmla="*/ 1216990 h 3272781"/>
              <a:gd name="connsiteX1049" fmla="*/ 5237529 w 6716110"/>
              <a:gd name="connsiteY1049" fmla="*/ 1216998 h 3272781"/>
              <a:gd name="connsiteX1050" fmla="*/ 5252172 w 6716110"/>
              <a:gd name="connsiteY1050" fmla="*/ 1199644 h 3272781"/>
              <a:gd name="connsiteX1051" fmla="*/ 5222928 w 6716110"/>
              <a:gd name="connsiteY1051" fmla="*/ 1169719 h 3272781"/>
              <a:gd name="connsiteX1052" fmla="*/ 5213892 w 6716110"/>
              <a:gd name="connsiteY1052" fmla="*/ 1214362 h 3272781"/>
              <a:gd name="connsiteX1053" fmla="*/ 5237529 w 6716110"/>
              <a:gd name="connsiteY1053" fmla="*/ 1216998 h 3272781"/>
              <a:gd name="connsiteX1054" fmla="*/ 5311519 w 6716110"/>
              <a:gd name="connsiteY1054" fmla="*/ 1217086 h 3272781"/>
              <a:gd name="connsiteX1055" fmla="*/ 5325106 w 6716110"/>
              <a:gd name="connsiteY1055" fmla="*/ 1199831 h 3272781"/>
              <a:gd name="connsiteX1056" fmla="*/ 5297812 w 6716110"/>
              <a:gd name="connsiteY1056" fmla="*/ 1170099 h 3272781"/>
              <a:gd name="connsiteX1057" fmla="*/ 5288606 w 6716110"/>
              <a:gd name="connsiteY1057" fmla="*/ 1215840 h 3272781"/>
              <a:gd name="connsiteX1058" fmla="*/ 5311519 w 6716110"/>
              <a:gd name="connsiteY1058" fmla="*/ 1217086 h 3272781"/>
              <a:gd name="connsiteX1059" fmla="*/ 3771788 w 6716110"/>
              <a:gd name="connsiteY1059" fmla="*/ 1217187 h 3272781"/>
              <a:gd name="connsiteX1060" fmla="*/ 3785141 w 6716110"/>
              <a:gd name="connsiteY1060" fmla="*/ 1200071 h 3272781"/>
              <a:gd name="connsiteX1061" fmla="*/ 3754995 w 6716110"/>
              <a:gd name="connsiteY1061" fmla="*/ 1170553 h 3272781"/>
              <a:gd name="connsiteX1062" fmla="*/ 3749097 w 6716110"/>
              <a:gd name="connsiteY1062" fmla="*/ 1216470 h 3272781"/>
              <a:gd name="connsiteX1063" fmla="*/ 3771788 w 6716110"/>
              <a:gd name="connsiteY1063" fmla="*/ 1217187 h 3272781"/>
              <a:gd name="connsiteX1064" fmla="*/ 3839654 w 6716110"/>
              <a:gd name="connsiteY1064" fmla="*/ 1217941 h 3272781"/>
              <a:gd name="connsiteX1065" fmla="*/ 3848956 w 6716110"/>
              <a:gd name="connsiteY1065" fmla="*/ 1174075 h 3272781"/>
              <a:gd name="connsiteX1066" fmla="*/ 3813706 w 6716110"/>
              <a:gd name="connsiteY1066" fmla="*/ 1179579 h 3272781"/>
              <a:gd name="connsiteX1067" fmla="*/ 3809790 w 6716110"/>
              <a:gd name="connsiteY1067" fmla="*/ 1205639 h 3272781"/>
              <a:gd name="connsiteX1068" fmla="*/ 3839654 w 6716110"/>
              <a:gd name="connsiteY1068" fmla="*/ 1217941 h 3272781"/>
              <a:gd name="connsiteX1069" fmla="*/ 3400562 w 6716110"/>
              <a:gd name="connsiteY1069" fmla="*/ 1218152 h 3272781"/>
              <a:gd name="connsiteX1070" fmla="*/ 3419469 w 6716110"/>
              <a:gd name="connsiteY1070" fmla="*/ 1189451 h 3272781"/>
              <a:gd name="connsiteX1071" fmla="*/ 3378124 w 6716110"/>
              <a:gd name="connsiteY1071" fmla="*/ 1174502 h 3272781"/>
              <a:gd name="connsiteX1072" fmla="*/ 3387728 w 6716110"/>
              <a:gd name="connsiteY1072" fmla="*/ 1217400 h 3272781"/>
              <a:gd name="connsiteX1073" fmla="*/ 3400562 w 6716110"/>
              <a:gd name="connsiteY1073" fmla="*/ 1218152 h 3272781"/>
              <a:gd name="connsiteX1074" fmla="*/ 3694339 w 6716110"/>
              <a:gd name="connsiteY1074" fmla="*/ 1218339 h 3272781"/>
              <a:gd name="connsiteX1075" fmla="*/ 3710604 w 6716110"/>
              <a:gd name="connsiteY1075" fmla="*/ 1185595 h 3272781"/>
              <a:gd name="connsiteX1076" fmla="*/ 3665759 w 6716110"/>
              <a:gd name="connsiteY1076" fmla="*/ 1184130 h 3272781"/>
              <a:gd name="connsiteX1077" fmla="*/ 3680439 w 6716110"/>
              <a:gd name="connsiteY1077" fmla="*/ 1217347 h 3272781"/>
              <a:gd name="connsiteX1078" fmla="*/ 3694339 w 6716110"/>
              <a:gd name="connsiteY1078" fmla="*/ 1218339 h 3272781"/>
              <a:gd name="connsiteX1079" fmla="*/ 1854478 w 6716110"/>
              <a:gd name="connsiteY1079" fmla="*/ 1218364 h 3272781"/>
              <a:gd name="connsiteX1080" fmla="*/ 1865040 w 6716110"/>
              <a:gd name="connsiteY1080" fmla="*/ 1171448 h 3272781"/>
              <a:gd name="connsiteX1081" fmla="*/ 1829779 w 6716110"/>
              <a:gd name="connsiteY1081" fmla="*/ 1181802 h 3272781"/>
              <a:gd name="connsiteX1082" fmla="*/ 1854478 w 6716110"/>
              <a:gd name="connsiteY1082" fmla="*/ 1218364 h 3272781"/>
              <a:gd name="connsiteX1083" fmla="*/ 3911867 w 6716110"/>
              <a:gd name="connsiteY1083" fmla="*/ 1218848 h 3272781"/>
              <a:gd name="connsiteX1084" fmla="*/ 3932536 w 6716110"/>
              <a:gd name="connsiteY1084" fmla="*/ 1188154 h 3272781"/>
              <a:gd name="connsiteX1085" fmla="*/ 3888071 w 6716110"/>
              <a:gd name="connsiteY1085" fmla="*/ 1179134 h 3272781"/>
              <a:gd name="connsiteX1086" fmla="*/ 3898095 w 6716110"/>
              <a:gd name="connsiteY1086" fmla="*/ 1216196 h 3272781"/>
              <a:gd name="connsiteX1087" fmla="*/ 3911867 w 6716110"/>
              <a:gd name="connsiteY1087" fmla="*/ 1218848 h 3272781"/>
              <a:gd name="connsiteX1088" fmla="*/ 2149914 w 6716110"/>
              <a:gd name="connsiteY1088" fmla="*/ 1218993 h 3272781"/>
              <a:gd name="connsiteX1089" fmla="*/ 2171290 w 6716110"/>
              <a:gd name="connsiteY1089" fmla="*/ 1188940 h 3272781"/>
              <a:gd name="connsiteX1090" fmla="*/ 2135962 w 6716110"/>
              <a:gd name="connsiteY1090" fmla="*/ 1171706 h 3272781"/>
              <a:gd name="connsiteX1091" fmla="*/ 2136124 w 6716110"/>
              <a:gd name="connsiteY1091" fmla="*/ 1216187 h 3272781"/>
              <a:gd name="connsiteX1092" fmla="*/ 2149914 w 6716110"/>
              <a:gd name="connsiteY1092" fmla="*/ 1218993 h 3272781"/>
              <a:gd name="connsiteX1093" fmla="*/ 2062548 w 6716110"/>
              <a:gd name="connsiteY1093" fmla="*/ 1289882 h 3272781"/>
              <a:gd name="connsiteX1094" fmla="*/ 2098224 w 6716110"/>
              <a:gd name="connsiteY1094" fmla="*/ 1268563 h 3272781"/>
              <a:gd name="connsiteX1095" fmla="*/ 2071588 w 6716110"/>
              <a:gd name="connsiteY1095" fmla="*/ 1243801 h 3272781"/>
              <a:gd name="connsiteX1096" fmla="*/ 2062548 w 6716110"/>
              <a:gd name="connsiteY1096" fmla="*/ 1289882 h 3272781"/>
              <a:gd name="connsiteX1097" fmla="*/ 3824589 w 6716110"/>
              <a:gd name="connsiteY1097" fmla="*/ 1290348 h 3272781"/>
              <a:gd name="connsiteX1098" fmla="*/ 3859147 w 6716110"/>
              <a:gd name="connsiteY1098" fmla="*/ 1269450 h 3272781"/>
              <a:gd name="connsiteX1099" fmla="*/ 3813881 w 6716110"/>
              <a:gd name="connsiteY1099" fmla="*/ 1253653 h 3272781"/>
              <a:gd name="connsiteX1100" fmla="*/ 3824589 w 6716110"/>
              <a:gd name="connsiteY1100" fmla="*/ 1290348 h 3272781"/>
              <a:gd name="connsiteX1101" fmla="*/ 3531289 w 6716110"/>
              <a:gd name="connsiteY1101" fmla="*/ 1290503 h 3272781"/>
              <a:gd name="connsiteX1102" fmla="*/ 3565874 w 6716110"/>
              <a:gd name="connsiteY1102" fmla="*/ 1274477 h 3272781"/>
              <a:gd name="connsiteX1103" fmla="*/ 3530962 w 6716110"/>
              <a:gd name="connsiteY1103" fmla="*/ 1245663 h 3272781"/>
              <a:gd name="connsiteX1104" fmla="*/ 3531289 w 6716110"/>
              <a:gd name="connsiteY1104" fmla="*/ 1290503 h 3272781"/>
              <a:gd name="connsiteX1105" fmla="*/ 3312827 w 6716110"/>
              <a:gd name="connsiteY1105" fmla="*/ 1290544 h 3272781"/>
              <a:gd name="connsiteX1106" fmla="*/ 3345335 w 6716110"/>
              <a:gd name="connsiteY1106" fmla="*/ 1269333 h 3272781"/>
              <a:gd name="connsiteX1107" fmla="*/ 3300248 w 6716110"/>
              <a:gd name="connsiteY1107" fmla="*/ 1253585 h 3272781"/>
              <a:gd name="connsiteX1108" fmla="*/ 3312827 w 6716110"/>
              <a:gd name="connsiteY1108" fmla="*/ 1290544 h 3272781"/>
              <a:gd name="connsiteX1109" fmla="*/ 1843631 w 6716110"/>
              <a:gd name="connsiteY1109" fmla="*/ 1290786 h 3272781"/>
              <a:gd name="connsiteX1110" fmla="*/ 1879018 w 6716110"/>
              <a:gd name="connsiteY1110" fmla="*/ 1268115 h 3272781"/>
              <a:gd name="connsiteX1111" fmla="*/ 1835713 w 6716110"/>
              <a:gd name="connsiteY1111" fmla="*/ 1250173 h 3272781"/>
              <a:gd name="connsiteX1112" fmla="*/ 1843631 w 6716110"/>
              <a:gd name="connsiteY1112" fmla="*/ 1290786 h 3272781"/>
              <a:gd name="connsiteX1113" fmla="*/ 3692072 w 6716110"/>
              <a:gd name="connsiteY1113" fmla="*/ 1291408 h 3272781"/>
              <a:gd name="connsiteX1114" fmla="*/ 3708500 w 6716110"/>
              <a:gd name="connsiteY1114" fmla="*/ 1286669 h 3272781"/>
              <a:gd name="connsiteX1115" fmla="*/ 3709801 w 6716110"/>
              <a:gd name="connsiteY1115" fmla="*/ 1255590 h 3272781"/>
              <a:gd name="connsiteX1116" fmla="*/ 3667836 w 6716110"/>
              <a:gd name="connsiteY1116" fmla="*/ 1252173 h 3272781"/>
              <a:gd name="connsiteX1117" fmla="*/ 3675644 w 6716110"/>
              <a:gd name="connsiteY1117" fmla="*/ 1289435 h 3272781"/>
              <a:gd name="connsiteX1118" fmla="*/ 3692072 w 6716110"/>
              <a:gd name="connsiteY1118" fmla="*/ 1291408 h 3272781"/>
              <a:gd name="connsiteX1119" fmla="*/ 1714484 w 6716110"/>
              <a:gd name="connsiteY1119" fmla="*/ 1291504 h 3272781"/>
              <a:gd name="connsiteX1120" fmla="*/ 1729468 w 6716110"/>
              <a:gd name="connsiteY1120" fmla="*/ 1279485 h 3272781"/>
              <a:gd name="connsiteX1121" fmla="*/ 1725022 w 6716110"/>
              <a:gd name="connsiteY1121" fmla="*/ 1248847 h 3272781"/>
              <a:gd name="connsiteX1122" fmla="*/ 1694230 w 6716110"/>
              <a:gd name="connsiteY1122" fmla="*/ 1246403 h 3272781"/>
              <a:gd name="connsiteX1123" fmla="*/ 1695053 w 6716110"/>
              <a:gd name="connsiteY1123" fmla="*/ 1289589 h 3272781"/>
              <a:gd name="connsiteX1124" fmla="*/ 1714484 w 6716110"/>
              <a:gd name="connsiteY1124" fmla="*/ 1291504 h 3272781"/>
              <a:gd name="connsiteX1125" fmla="*/ 5379210 w 6716110"/>
              <a:gd name="connsiteY1125" fmla="*/ 1291573 h 3272781"/>
              <a:gd name="connsiteX1126" fmla="*/ 5397836 w 6716110"/>
              <a:gd name="connsiteY1126" fmla="*/ 1277705 h 3272781"/>
              <a:gd name="connsiteX1127" fmla="*/ 5367283 w 6716110"/>
              <a:gd name="connsiteY1127" fmla="*/ 1244538 h 3272781"/>
              <a:gd name="connsiteX1128" fmla="*/ 5354702 w 6716110"/>
              <a:gd name="connsiteY1128" fmla="*/ 1286692 h 3272781"/>
              <a:gd name="connsiteX1129" fmla="*/ 5379210 w 6716110"/>
              <a:gd name="connsiteY1129" fmla="*/ 1291573 h 3272781"/>
              <a:gd name="connsiteX1130" fmla="*/ 3912807 w 6716110"/>
              <a:gd name="connsiteY1130" fmla="*/ 1291790 h 3272781"/>
              <a:gd name="connsiteX1131" fmla="*/ 3931498 w 6716110"/>
              <a:gd name="connsiteY1131" fmla="*/ 1258348 h 3272781"/>
              <a:gd name="connsiteX1132" fmla="*/ 3898470 w 6716110"/>
              <a:gd name="connsiteY1132" fmla="*/ 1244920 h 3272781"/>
              <a:gd name="connsiteX1133" fmla="*/ 3898470 w 6716110"/>
              <a:gd name="connsiteY1133" fmla="*/ 1290703 h 3272781"/>
              <a:gd name="connsiteX1134" fmla="*/ 3912807 w 6716110"/>
              <a:gd name="connsiteY1134" fmla="*/ 1291790 h 3272781"/>
              <a:gd name="connsiteX1135" fmla="*/ 1931909 w 6716110"/>
              <a:gd name="connsiteY1135" fmla="*/ 1292011 h 3272781"/>
              <a:gd name="connsiteX1136" fmla="*/ 1952828 w 6716110"/>
              <a:gd name="connsiteY1136" fmla="*/ 1263039 h 3272781"/>
              <a:gd name="connsiteX1137" fmla="*/ 1906756 w 6716110"/>
              <a:gd name="connsiteY1137" fmla="*/ 1254279 h 3272781"/>
              <a:gd name="connsiteX1138" fmla="*/ 1918599 w 6716110"/>
              <a:gd name="connsiteY1138" fmla="*/ 1290455 h 3272781"/>
              <a:gd name="connsiteX1139" fmla="*/ 1931909 w 6716110"/>
              <a:gd name="connsiteY1139" fmla="*/ 1292011 h 3272781"/>
              <a:gd name="connsiteX1140" fmla="*/ 3470383 w 6716110"/>
              <a:gd name="connsiteY1140" fmla="*/ 1292118 h 3272781"/>
              <a:gd name="connsiteX1141" fmla="*/ 3492481 w 6716110"/>
              <a:gd name="connsiteY1141" fmla="*/ 1263262 h 3272781"/>
              <a:gd name="connsiteX1142" fmla="*/ 3443061 w 6716110"/>
              <a:gd name="connsiteY1142" fmla="*/ 1262773 h 3272781"/>
              <a:gd name="connsiteX1143" fmla="*/ 3457112 w 6716110"/>
              <a:gd name="connsiteY1143" fmla="*/ 1289665 h 3272781"/>
              <a:gd name="connsiteX1144" fmla="*/ 3470383 w 6716110"/>
              <a:gd name="connsiteY1144" fmla="*/ 1292118 h 3272781"/>
              <a:gd name="connsiteX1145" fmla="*/ 3986216 w 6716110"/>
              <a:gd name="connsiteY1145" fmla="*/ 1292152 h 3272781"/>
              <a:gd name="connsiteX1146" fmla="*/ 4006314 w 6716110"/>
              <a:gd name="connsiteY1146" fmla="*/ 1263680 h 3272781"/>
              <a:gd name="connsiteX1147" fmla="*/ 3956766 w 6716110"/>
              <a:gd name="connsiteY1147" fmla="*/ 1260409 h 3272781"/>
              <a:gd name="connsiteX1148" fmla="*/ 3973282 w 6716110"/>
              <a:gd name="connsiteY1148" fmla="*/ 1291646 h 3272781"/>
              <a:gd name="connsiteX1149" fmla="*/ 3986216 w 6716110"/>
              <a:gd name="connsiteY1149" fmla="*/ 1292152 h 3272781"/>
              <a:gd name="connsiteX1150" fmla="*/ 3029761 w 6716110"/>
              <a:gd name="connsiteY1150" fmla="*/ 1292154 h 3272781"/>
              <a:gd name="connsiteX1151" fmla="*/ 3051842 w 6716110"/>
              <a:gd name="connsiteY1151" fmla="*/ 1260330 h 3272781"/>
              <a:gd name="connsiteX1152" fmla="*/ 3014001 w 6716110"/>
              <a:gd name="connsiteY1152" fmla="*/ 1246895 h 3272781"/>
              <a:gd name="connsiteX1153" fmla="*/ 3015457 w 6716110"/>
              <a:gd name="connsiteY1153" fmla="*/ 1289630 h 3272781"/>
              <a:gd name="connsiteX1154" fmla="*/ 3029761 w 6716110"/>
              <a:gd name="connsiteY1154" fmla="*/ 1292154 h 3272781"/>
              <a:gd name="connsiteX1155" fmla="*/ 2148665 w 6716110"/>
              <a:gd name="connsiteY1155" fmla="*/ 1292159 h 3272781"/>
              <a:gd name="connsiteX1156" fmla="*/ 2166805 w 6716110"/>
              <a:gd name="connsiteY1156" fmla="*/ 1283854 h 3272781"/>
              <a:gd name="connsiteX1157" fmla="*/ 2140595 w 6716110"/>
              <a:gd name="connsiteY1157" fmla="*/ 1244450 h 3272781"/>
              <a:gd name="connsiteX1158" fmla="*/ 2127976 w 6716110"/>
              <a:gd name="connsiteY1158" fmla="*/ 1287762 h 3272781"/>
              <a:gd name="connsiteX1159" fmla="*/ 2148665 w 6716110"/>
              <a:gd name="connsiteY1159" fmla="*/ 1292159 h 3272781"/>
              <a:gd name="connsiteX1160" fmla="*/ 1783023 w 6716110"/>
              <a:gd name="connsiteY1160" fmla="*/ 1292182 h 3272781"/>
              <a:gd name="connsiteX1161" fmla="*/ 1805139 w 6716110"/>
              <a:gd name="connsiteY1161" fmla="*/ 1263754 h 3272781"/>
              <a:gd name="connsiteX1162" fmla="*/ 1757630 w 6716110"/>
              <a:gd name="connsiteY1162" fmla="*/ 1258264 h 3272781"/>
              <a:gd name="connsiteX1163" fmla="*/ 1769590 w 6716110"/>
              <a:gd name="connsiteY1163" fmla="*/ 1289589 h 3272781"/>
              <a:gd name="connsiteX1164" fmla="*/ 1783023 w 6716110"/>
              <a:gd name="connsiteY1164" fmla="*/ 1292182 h 3272781"/>
              <a:gd name="connsiteX1165" fmla="*/ 4056627 w 6716110"/>
              <a:gd name="connsiteY1165" fmla="*/ 1292213 h 3272781"/>
              <a:gd name="connsiteX1166" fmla="*/ 4079351 w 6716110"/>
              <a:gd name="connsiteY1166" fmla="*/ 1263013 h 3272781"/>
              <a:gd name="connsiteX1167" fmla="*/ 4032132 w 6716110"/>
              <a:gd name="connsiteY1167" fmla="*/ 1256232 h 3272781"/>
              <a:gd name="connsiteX1168" fmla="*/ 4042752 w 6716110"/>
              <a:gd name="connsiteY1168" fmla="*/ 1288848 h 3272781"/>
              <a:gd name="connsiteX1169" fmla="*/ 4056627 w 6716110"/>
              <a:gd name="connsiteY1169" fmla="*/ 1292213 h 3272781"/>
              <a:gd name="connsiteX1170" fmla="*/ 3618888 w 6716110"/>
              <a:gd name="connsiteY1170" fmla="*/ 1292580 h 3272781"/>
              <a:gd name="connsiteX1171" fmla="*/ 3639305 w 6716110"/>
              <a:gd name="connsiteY1171" fmla="*/ 1263758 h 3272781"/>
              <a:gd name="connsiteX1172" fmla="*/ 3590418 w 6716110"/>
              <a:gd name="connsiteY1172" fmla="*/ 1263758 h 3272781"/>
              <a:gd name="connsiteX1173" fmla="*/ 3605624 w 6716110"/>
              <a:gd name="connsiteY1173" fmla="*/ 1291573 h 3272781"/>
              <a:gd name="connsiteX1174" fmla="*/ 3618888 w 6716110"/>
              <a:gd name="connsiteY1174" fmla="*/ 1292580 h 3272781"/>
              <a:gd name="connsiteX1175" fmla="*/ 5084886 w 6716110"/>
              <a:gd name="connsiteY1175" fmla="*/ 1292613 h 3272781"/>
              <a:gd name="connsiteX1176" fmla="*/ 5105648 w 6716110"/>
              <a:gd name="connsiteY1176" fmla="*/ 1260379 h 3272781"/>
              <a:gd name="connsiteX1177" fmla="*/ 5069425 w 6716110"/>
              <a:gd name="connsiteY1177" fmla="*/ 1246502 h 3272781"/>
              <a:gd name="connsiteX1178" fmla="*/ 5070718 w 6716110"/>
              <a:gd name="connsiteY1178" fmla="*/ 1290093 h 3272781"/>
              <a:gd name="connsiteX1179" fmla="*/ 5084886 w 6716110"/>
              <a:gd name="connsiteY1179" fmla="*/ 1292613 h 3272781"/>
              <a:gd name="connsiteX1180" fmla="*/ 3762852 w 6716110"/>
              <a:gd name="connsiteY1180" fmla="*/ 1292695 h 3272781"/>
              <a:gd name="connsiteX1181" fmla="*/ 3784634 w 6716110"/>
              <a:gd name="connsiteY1181" fmla="*/ 1263511 h 3272781"/>
              <a:gd name="connsiteX1182" fmla="*/ 3740099 w 6716110"/>
              <a:gd name="connsiteY1182" fmla="*/ 1255242 h 3272781"/>
              <a:gd name="connsiteX1183" fmla="*/ 3749364 w 6716110"/>
              <a:gd name="connsiteY1183" fmla="*/ 1289938 h 3272781"/>
              <a:gd name="connsiteX1184" fmla="*/ 3762852 w 6716110"/>
              <a:gd name="connsiteY1184" fmla="*/ 1292695 h 3272781"/>
              <a:gd name="connsiteX1185" fmla="*/ 2000827 w 6716110"/>
              <a:gd name="connsiteY1185" fmla="*/ 1292758 h 3272781"/>
              <a:gd name="connsiteX1186" fmla="*/ 2026630 w 6716110"/>
              <a:gd name="connsiteY1186" fmla="*/ 1268896 h 3272781"/>
              <a:gd name="connsiteX1187" fmla="*/ 1980758 w 6716110"/>
              <a:gd name="connsiteY1187" fmla="*/ 1251976 h 3272781"/>
              <a:gd name="connsiteX1188" fmla="*/ 1988294 w 6716110"/>
              <a:gd name="connsiteY1188" fmla="*/ 1289429 h 3272781"/>
              <a:gd name="connsiteX1189" fmla="*/ 2000827 w 6716110"/>
              <a:gd name="connsiteY1189" fmla="*/ 1292758 h 3272781"/>
              <a:gd name="connsiteX1190" fmla="*/ 3103471 w 6716110"/>
              <a:gd name="connsiteY1190" fmla="*/ 1292813 h 3272781"/>
              <a:gd name="connsiteX1191" fmla="*/ 3125309 w 6716110"/>
              <a:gd name="connsiteY1191" fmla="*/ 1263593 h 3272781"/>
              <a:gd name="connsiteX1192" fmla="*/ 3093346 w 6716110"/>
              <a:gd name="connsiteY1192" fmla="*/ 1245148 h 3272781"/>
              <a:gd name="connsiteX1193" fmla="*/ 3089956 w 6716110"/>
              <a:gd name="connsiteY1193" fmla="*/ 1290199 h 3272781"/>
              <a:gd name="connsiteX1194" fmla="*/ 3103471 w 6716110"/>
              <a:gd name="connsiteY1194" fmla="*/ 1292813 h 3272781"/>
              <a:gd name="connsiteX1195" fmla="*/ 3386272 w 6716110"/>
              <a:gd name="connsiteY1195" fmla="*/ 1293221 h 3272781"/>
              <a:gd name="connsiteX1196" fmla="*/ 3419503 w 6716110"/>
              <a:gd name="connsiteY1196" fmla="*/ 1264312 h 3272781"/>
              <a:gd name="connsiteX1197" fmla="*/ 3371109 w 6716110"/>
              <a:gd name="connsiteY1197" fmla="*/ 1263181 h 3272781"/>
              <a:gd name="connsiteX1198" fmla="*/ 3386272 w 6716110"/>
              <a:gd name="connsiteY1198" fmla="*/ 1293221 h 3272781"/>
              <a:gd name="connsiteX1199" fmla="*/ 1634091 w 6716110"/>
              <a:gd name="connsiteY1199" fmla="*/ 1357613 h 3272781"/>
              <a:gd name="connsiteX1200" fmla="*/ 1648131 w 6716110"/>
              <a:gd name="connsiteY1200" fmla="*/ 1356331 h 3272781"/>
              <a:gd name="connsiteX1201" fmla="*/ 1640858 w 6716110"/>
              <a:gd name="connsiteY1201" fmla="*/ 1325238 h 3272781"/>
              <a:gd name="connsiteX1202" fmla="*/ 1621626 w 6716110"/>
              <a:gd name="connsiteY1202" fmla="*/ 1352912 h 3272781"/>
              <a:gd name="connsiteX1203" fmla="*/ 1634091 w 6716110"/>
              <a:gd name="connsiteY1203" fmla="*/ 1357613 h 3272781"/>
              <a:gd name="connsiteX1204" fmla="*/ 5512526 w 6716110"/>
              <a:gd name="connsiteY1204" fmla="*/ 1357962 h 3272781"/>
              <a:gd name="connsiteX1205" fmla="*/ 5540205 w 6716110"/>
              <a:gd name="connsiteY1205" fmla="*/ 1338042 h 3272781"/>
              <a:gd name="connsiteX1206" fmla="*/ 5505811 w 6716110"/>
              <a:gd name="connsiteY1206" fmla="*/ 1327921 h 3272781"/>
              <a:gd name="connsiteX1207" fmla="*/ 5512526 w 6716110"/>
              <a:gd name="connsiteY1207" fmla="*/ 1357962 h 3272781"/>
              <a:gd name="connsiteX1208" fmla="*/ 3824823 w 6716110"/>
              <a:gd name="connsiteY1208" fmla="*/ 1364661 h 3272781"/>
              <a:gd name="connsiteX1209" fmla="*/ 3858894 w 6716110"/>
              <a:gd name="connsiteY1209" fmla="*/ 1343670 h 3272781"/>
              <a:gd name="connsiteX1210" fmla="*/ 3829041 w 6716110"/>
              <a:gd name="connsiteY1210" fmla="*/ 1316120 h 3272781"/>
              <a:gd name="connsiteX1211" fmla="*/ 3824823 w 6716110"/>
              <a:gd name="connsiteY1211" fmla="*/ 1364661 h 3272781"/>
              <a:gd name="connsiteX1212" fmla="*/ 2949341 w 6716110"/>
              <a:gd name="connsiteY1212" fmla="*/ 1365239 h 3272781"/>
              <a:gd name="connsiteX1213" fmla="*/ 2965315 w 6716110"/>
              <a:gd name="connsiteY1213" fmla="*/ 1363917 h 3272781"/>
              <a:gd name="connsiteX1214" fmla="*/ 2980662 w 6716110"/>
              <a:gd name="connsiteY1214" fmla="*/ 1332014 h 3272781"/>
              <a:gd name="connsiteX1215" fmla="*/ 2933316 w 6716110"/>
              <a:gd name="connsiteY1215" fmla="*/ 1326968 h 3272781"/>
              <a:gd name="connsiteX1216" fmla="*/ 2949341 w 6716110"/>
              <a:gd name="connsiteY1216" fmla="*/ 1365239 h 3272781"/>
              <a:gd name="connsiteX1217" fmla="*/ 4048188 w 6716110"/>
              <a:gd name="connsiteY1217" fmla="*/ 1365300 h 3272781"/>
              <a:gd name="connsiteX1218" fmla="*/ 4079025 w 6716110"/>
              <a:gd name="connsiteY1218" fmla="*/ 1333060 h 3272781"/>
              <a:gd name="connsiteX1219" fmla="*/ 4035042 w 6716110"/>
              <a:gd name="connsiteY1219" fmla="*/ 1325733 h 3272781"/>
              <a:gd name="connsiteX1220" fmla="*/ 4048188 w 6716110"/>
              <a:gd name="connsiteY1220" fmla="*/ 1365300 h 3272781"/>
              <a:gd name="connsiteX1221" fmla="*/ 3254421 w 6716110"/>
              <a:gd name="connsiteY1221" fmla="*/ 1365314 h 3272781"/>
              <a:gd name="connsiteX1222" fmla="*/ 3269569 w 6716110"/>
              <a:gd name="connsiteY1222" fmla="*/ 1352797 h 3272781"/>
              <a:gd name="connsiteX1223" fmla="*/ 3244031 w 6716110"/>
              <a:gd name="connsiteY1223" fmla="*/ 1315873 h 3272781"/>
              <a:gd name="connsiteX1224" fmla="*/ 3234271 w 6716110"/>
              <a:gd name="connsiteY1224" fmla="*/ 1362472 h 3272781"/>
              <a:gd name="connsiteX1225" fmla="*/ 3254421 w 6716110"/>
              <a:gd name="connsiteY1225" fmla="*/ 1365314 h 3272781"/>
              <a:gd name="connsiteX1226" fmla="*/ 1789962 w 6716110"/>
              <a:gd name="connsiteY1226" fmla="*/ 1365361 h 3272781"/>
              <a:gd name="connsiteX1227" fmla="*/ 1802409 w 6716110"/>
              <a:gd name="connsiteY1227" fmla="*/ 1354731 h 3272781"/>
              <a:gd name="connsiteX1228" fmla="*/ 1784160 w 6716110"/>
              <a:gd name="connsiteY1228" fmla="*/ 1312785 h 3272781"/>
              <a:gd name="connsiteX1229" fmla="*/ 1756623 w 6716110"/>
              <a:gd name="connsiteY1229" fmla="*/ 1339001 h 3272781"/>
              <a:gd name="connsiteX1230" fmla="*/ 1789962 w 6716110"/>
              <a:gd name="connsiteY1230" fmla="*/ 1365361 h 3272781"/>
              <a:gd name="connsiteX1231" fmla="*/ 3033683 w 6716110"/>
              <a:gd name="connsiteY1231" fmla="*/ 1365448 h 3272781"/>
              <a:gd name="connsiteX1232" fmla="*/ 3052242 w 6716110"/>
              <a:gd name="connsiteY1232" fmla="*/ 1333536 h 3272781"/>
              <a:gd name="connsiteX1233" fmla="*/ 3007817 w 6716110"/>
              <a:gd name="connsiteY1233" fmla="*/ 1325836 h 3272781"/>
              <a:gd name="connsiteX1234" fmla="*/ 3020464 w 6716110"/>
              <a:gd name="connsiteY1234" fmla="*/ 1365322 h 3272781"/>
              <a:gd name="connsiteX1235" fmla="*/ 3033683 w 6716110"/>
              <a:gd name="connsiteY1235" fmla="*/ 1365448 h 3272781"/>
              <a:gd name="connsiteX1236" fmla="*/ 3546124 w 6716110"/>
              <a:gd name="connsiteY1236" fmla="*/ 1365644 h 3272781"/>
              <a:gd name="connsiteX1237" fmla="*/ 3565184 w 6716110"/>
              <a:gd name="connsiteY1237" fmla="*/ 1332784 h 3272781"/>
              <a:gd name="connsiteX1238" fmla="*/ 3522389 w 6716110"/>
              <a:gd name="connsiteY1238" fmla="*/ 1324520 h 3272781"/>
              <a:gd name="connsiteX1239" fmla="*/ 3532153 w 6716110"/>
              <a:gd name="connsiteY1239" fmla="*/ 1364221 h 3272781"/>
              <a:gd name="connsiteX1240" fmla="*/ 3546124 w 6716110"/>
              <a:gd name="connsiteY1240" fmla="*/ 1365644 h 3272781"/>
              <a:gd name="connsiteX1241" fmla="*/ 2007032 w 6716110"/>
              <a:gd name="connsiteY1241" fmla="*/ 1365660 h 3272781"/>
              <a:gd name="connsiteX1242" fmla="*/ 2025434 w 6716110"/>
              <a:gd name="connsiteY1242" fmla="*/ 1333106 h 3272781"/>
              <a:gd name="connsiteX1243" fmla="*/ 1981056 w 6716110"/>
              <a:gd name="connsiteY1243" fmla="*/ 1326580 h 3272781"/>
              <a:gd name="connsiteX1244" fmla="*/ 1993248 w 6716110"/>
              <a:gd name="connsiteY1244" fmla="*/ 1364918 h 3272781"/>
              <a:gd name="connsiteX1245" fmla="*/ 2007032 w 6716110"/>
              <a:gd name="connsiteY1245" fmla="*/ 1365660 h 3272781"/>
              <a:gd name="connsiteX1246" fmla="*/ 1852186 w 6716110"/>
              <a:gd name="connsiteY1246" fmla="*/ 1365680 h 3272781"/>
              <a:gd name="connsiteX1247" fmla="*/ 1877728 w 6716110"/>
              <a:gd name="connsiteY1247" fmla="*/ 1348308 h 3272781"/>
              <a:gd name="connsiteX1248" fmla="*/ 1858933 w 6716110"/>
              <a:gd name="connsiteY1248" fmla="*/ 1312785 h 3272781"/>
              <a:gd name="connsiteX1249" fmla="*/ 1830981 w 6716110"/>
              <a:gd name="connsiteY1249" fmla="*/ 1343397 h 3272781"/>
              <a:gd name="connsiteX1250" fmla="*/ 1852186 w 6716110"/>
              <a:gd name="connsiteY1250" fmla="*/ 1365680 h 3272781"/>
              <a:gd name="connsiteX1251" fmla="*/ 3749302 w 6716110"/>
              <a:gd name="connsiteY1251" fmla="*/ 1365721 h 3272781"/>
              <a:gd name="connsiteX1252" fmla="*/ 3782369 w 6716110"/>
              <a:gd name="connsiteY1252" fmla="*/ 1354596 h 3272781"/>
              <a:gd name="connsiteX1253" fmla="*/ 3755031 w 6716110"/>
              <a:gd name="connsiteY1253" fmla="*/ 1316543 h 3272781"/>
              <a:gd name="connsiteX1254" fmla="*/ 3749302 w 6716110"/>
              <a:gd name="connsiteY1254" fmla="*/ 1365721 h 3272781"/>
              <a:gd name="connsiteX1255" fmla="*/ 3611642 w 6716110"/>
              <a:gd name="connsiteY1255" fmla="*/ 1365813 h 3272781"/>
              <a:gd name="connsiteX1256" fmla="*/ 3633670 w 6716110"/>
              <a:gd name="connsiteY1256" fmla="*/ 1324836 h 3272781"/>
              <a:gd name="connsiteX1257" fmla="*/ 3591397 w 6716110"/>
              <a:gd name="connsiteY1257" fmla="*/ 1332448 h 3272781"/>
              <a:gd name="connsiteX1258" fmla="*/ 3611642 w 6716110"/>
              <a:gd name="connsiteY1258" fmla="*/ 1365813 h 3272781"/>
              <a:gd name="connsiteX1259" fmla="*/ 1934486 w 6716110"/>
              <a:gd name="connsiteY1259" fmla="*/ 1365886 h 3272781"/>
              <a:gd name="connsiteX1260" fmla="*/ 1949477 w 6716110"/>
              <a:gd name="connsiteY1260" fmla="*/ 1328747 h 3272781"/>
              <a:gd name="connsiteX1261" fmla="*/ 1903811 w 6716110"/>
              <a:gd name="connsiteY1261" fmla="*/ 1332334 h 3272781"/>
              <a:gd name="connsiteX1262" fmla="*/ 1919088 w 6716110"/>
              <a:gd name="connsiteY1262" fmla="*/ 1364450 h 3272781"/>
              <a:gd name="connsiteX1263" fmla="*/ 1934486 w 6716110"/>
              <a:gd name="connsiteY1263" fmla="*/ 1365886 h 3272781"/>
              <a:gd name="connsiteX1264" fmla="*/ 3103682 w 6716110"/>
              <a:gd name="connsiteY1264" fmla="*/ 1366038 h 3272781"/>
              <a:gd name="connsiteX1265" fmla="*/ 3125398 w 6716110"/>
              <a:gd name="connsiteY1265" fmla="*/ 1337230 h 3272781"/>
              <a:gd name="connsiteX1266" fmla="*/ 3086257 w 6716110"/>
              <a:gd name="connsiteY1266" fmla="*/ 1319360 h 3272781"/>
              <a:gd name="connsiteX1267" fmla="*/ 3090533 w 6716110"/>
              <a:gd name="connsiteY1267" fmla="*/ 1363386 h 3272781"/>
              <a:gd name="connsiteX1268" fmla="*/ 3103682 w 6716110"/>
              <a:gd name="connsiteY1268" fmla="*/ 1366038 h 3272781"/>
              <a:gd name="connsiteX1269" fmla="*/ 3177586 w 6716110"/>
              <a:gd name="connsiteY1269" fmla="*/ 1366104 h 3272781"/>
              <a:gd name="connsiteX1270" fmla="*/ 3198531 w 6716110"/>
              <a:gd name="connsiteY1270" fmla="*/ 1337707 h 3272781"/>
              <a:gd name="connsiteX1271" fmla="*/ 3160727 w 6716110"/>
              <a:gd name="connsiteY1271" fmla="*/ 1318963 h 3272781"/>
              <a:gd name="connsiteX1272" fmla="*/ 3164621 w 6716110"/>
              <a:gd name="connsiteY1272" fmla="*/ 1364273 h 3272781"/>
              <a:gd name="connsiteX1273" fmla="*/ 3177586 w 6716110"/>
              <a:gd name="connsiteY1273" fmla="*/ 1366104 h 3272781"/>
              <a:gd name="connsiteX1274" fmla="*/ 3319844 w 6716110"/>
              <a:gd name="connsiteY1274" fmla="*/ 1366174 h 3272781"/>
              <a:gd name="connsiteX1275" fmla="*/ 3340659 w 6716110"/>
              <a:gd name="connsiteY1275" fmla="*/ 1325933 h 3272781"/>
              <a:gd name="connsiteX1276" fmla="*/ 3298706 w 6716110"/>
              <a:gd name="connsiteY1276" fmla="*/ 1332559 h 3272781"/>
              <a:gd name="connsiteX1277" fmla="*/ 3319844 w 6716110"/>
              <a:gd name="connsiteY1277" fmla="*/ 1366174 h 3272781"/>
              <a:gd name="connsiteX1278" fmla="*/ 3687779 w 6716110"/>
              <a:gd name="connsiteY1278" fmla="*/ 1366314 h 3272781"/>
              <a:gd name="connsiteX1279" fmla="*/ 3712199 w 6716110"/>
              <a:gd name="connsiteY1279" fmla="*/ 1343176 h 3272781"/>
              <a:gd name="connsiteX1280" fmla="*/ 3685111 w 6716110"/>
              <a:gd name="connsiteY1280" fmla="*/ 1315564 h 3272781"/>
              <a:gd name="connsiteX1281" fmla="*/ 3675920 w 6716110"/>
              <a:gd name="connsiteY1281" fmla="*/ 1363110 h 3272781"/>
              <a:gd name="connsiteX1282" fmla="*/ 3687779 w 6716110"/>
              <a:gd name="connsiteY1282" fmla="*/ 1366314 h 3272781"/>
              <a:gd name="connsiteX1283" fmla="*/ 3397601 w 6716110"/>
              <a:gd name="connsiteY1283" fmla="*/ 1366377 h 3272781"/>
              <a:gd name="connsiteX1284" fmla="*/ 3418065 w 6716110"/>
              <a:gd name="connsiteY1284" fmla="*/ 1332601 h 3272781"/>
              <a:gd name="connsiteX1285" fmla="*/ 3387558 w 6716110"/>
              <a:gd name="connsiteY1285" fmla="*/ 1316760 h 3272781"/>
              <a:gd name="connsiteX1286" fmla="*/ 3382990 w 6716110"/>
              <a:gd name="connsiteY1286" fmla="*/ 1362988 h 3272781"/>
              <a:gd name="connsiteX1287" fmla="*/ 3397601 w 6716110"/>
              <a:gd name="connsiteY1287" fmla="*/ 1366377 h 3272781"/>
              <a:gd name="connsiteX1288" fmla="*/ 3470977 w 6716110"/>
              <a:gd name="connsiteY1288" fmla="*/ 1366424 h 3272781"/>
              <a:gd name="connsiteX1289" fmla="*/ 3492758 w 6716110"/>
              <a:gd name="connsiteY1289" fmla="*/ 1338577 h 3272781"/>
              <a:gd name="connsiteX1290" fmla="*/ 3454199 w 6716110"/>
              <a:gd name="connsiteY1290" fmla="*/ 1319864 h 3272781"/>
              <a:gd name="connsiteX1291" fmla="*/ 3457957 w 6716110"/>
              <a:gd name="connsiteY1291" fmla="*/ 1364611 h 3272781"/>
              <a:gd name="connsiteX1292" fmla="*/ 3470977 w 6716110"/>
              <a:gd name="connsiteY1292" fmla="*/ 1366424 h 3272781"/>
              <a:gd name="connsiteX1293" fmla="*/ 3909139 w 6716110"/>
              <a:gd name="connsiteY1293" fmla="*/ 1366489 h 3272781"/>
              <a:gd name="connsiteX1294" fmla="*/ 3931846 w 6716110"/>
              <a:gd name="connsiteY1294" fmla="*/ 1333332 h 3272781"/>
              <a:gd name="connsiteX1295" fmla="*/ 3892617 w 6716110"/>
              <a:gd name="connsiteY1295" fmla="*/ 1320931 h 3272781"/>
              <a:gd name="connsiteX1296" fmla="*/ 3894408 w 6716110"/>
              <a:gd name="connsiteY1296" fmla="*/ 1362703 h 3272781"/>
              <a:gd name="connsiteX1297" fmla="*/ 3909139 w 6716110"/>
              <a:gd name="connsiteY1297" fmla="*/ 1366489 h 3272781"/>
              <a:gd name="connsiteX1298" fmla="*/ 3982215 w 6716110"/>
              <a:gd name="connsiteY1298" fmla="*/ 1366603 h 3272781"/>
              <a:gd name="connsiteX1299" fmla="*/ 4006613 w 6716110"/>
              <a:gd name="connsiteY1299" fmla="*/ 1337778 h 3272781"/>
              <a:gd name="connsiteX1300" fmla="*/ 3964088 w 6716110"/>
              <a:gd name="connsiteY1300" fmla="*/ 1323230 h 3272781"/>
              <a:gd name="connsiteX1301" fmla="*/ 3968938 w 6716110"/>
              <a:gd name="connsiteY1301" fmla="*/ 1362624 h 3272781"/>
              <a:gd name="connsiteX1302" fmla="*/ 3982215 w 6716110"/>
              <a:gd name="connsiteY1302" fmla="*/ 1366603 h 3272781"/>
              <a:gd name="connsiteX1303" fmla="*/ 3532737 w 6716110"/>
              <a:gd name="connsiteY1303" fmla="*/ 1437988 h 3272781"/>
              <a:gd name="connsiteX1304" fmla="*/ 3566499 w 6716110"/>
              <a:gd name="connsiteY1304" fmla="*/ 1417914 h 3272781"/>
              <a:gd name="connsiteX1305" fmla="*/ 3527891 w 6716110"/>
              <a:gd name="connsiteY1305" fmla="*/ 1393146 h 3272781"/>
              <a:gd name="connsiteX1306" fmla="*/ 3532737 w 6716110"/>
              <a:gd name="connsiteY1306" fmla="*/ 1437988 h 3272781"/>
              <a:gd name="connsiteX1307" fmla="*/ 5438381 w 6716110"/>
              <a:gd name="connsiteY1307" fmla="*/ 1437999 h 3272781"/>
              <a:gd name="connsiteX1308" fmla="*/ 5473154 w 6716110"/>
              <a:gd name="connsiteY1308" fmla="*/ 1417778 h 3272781"/>
              <a:gd name="connsiteX1309" fmla="*/ 5434156 w 6716110"/>
              <a:gd name="connsiteY1309" fmla="*/ 1393611 h 3272781"/>
              <a:gd name="connsiteX1310" fmla="*/ 5438381 w 6716110"/>
              <a:gd name="connsiteY1310" fmla="*/ 1437999 h 3272781"/>
              <a:gd name="connsiteX1311" fmla="*/ 3035989 w 6716110"/>
              <a:gd name="connsiteY1311" fmla="*/ 1438460 h 3272781"/>
              <a:gd name="connsiteX1312" fmla="*/ 3050762 w 6716110"/>
              <a:gd name="connsiteY1312" fmla="*/ 1402740 h 3272781"/>
              <a:gd name="connsiteX1313" fmla="*/ 3005157 w 6716110"/>
              <a:gd name="connsiteY1313" fmla="*/ 1403066 h 3272781"/>
              <a:gd name="connsiteX1314" fmla="*/ 3021607 w 6716110"/>
              <a:gd name="connsiteY1314" fmla="*/ 1438399 h 3272781"/>
              <a:gd name="connsiteX1315" fmla="*/ 3035989 w 6716110"/>
              <a:gd name="connsiteY1315" fmla="*/ 1438460 h 3272781"/>
              <a:gd name="connsiteX1316" fmla="*/ 3253289 w 6716110"/>
              <a:gd name="connsiteY1316" fmla="*/ 1439169 h 3272781"/>
              <a:gd name="connsiteX1317" fmla="*/ 3266687 w 6716110"/>
              <a:gd name="connsiteY1317" fmla="*/ 1393939 h 3272781"/>
              <a:gd name="connsiteX1318" fmla="*/ 3230905 w 6716110"/>
              <a:gd name="connsiteY1318" fmla="*/ 1395393 h 3272781"/>
              <a:gd name="connsiteX1319" fmla="*/ 3253289 w 6716110"/>
              <a:gd name="connsiteY1319" fmla="*/ 1439169 h 3272781"/>
              <a:gd name="connsiteX1320" fmla="*/ 3620073 w 6716110"/>
              <a:gd name="connsiteY1320" fmla="*/ 1439200 h 3272781"/>
              <a:gd name="connsiteX1321" fmla="*/ 3637780 w 6716110"/>
              <a:gd name="connsiteY1321" fmla="*/ 1406859 h 3272781"/>
              <a:gd name="connsiteX1322" fmla="*/ 3598401 w 6716110"/>
              <a:gd name="connsiteY1322" fmla="*/ 1394807 h 3272781"/>
              <a:gd name="connsiteX1323" fmla="*/ 3606828 w 6716110"/>
              <a:gd name="connsiteY1323" fmla="*/ 1437968 h 3272781"/>
              <a:gd name="connsiteX1324" fmla="*/ 3620073 w 6716110"/>
              <a:gd name="connsiteY1324" fmla="*/ 1439200 h 3272781"/>
              <a:gd name="connsiteX1325" fmla="*/ 2886122 w 6716110"/>
              <a:gd name="connsiteY1325" fmla="*/ 1439262 h 3272781"/>
              <a:gd name="connsiteX1326" fmla="*/ 2904857 w 6716110"/>
              <a:gd name="connsiteY1326" fmla="*/ 1406798 h 3272781"/>
              <a:gd name="connsiteX1327" fmla="*/ 2859030 w 6716110"/>
              <a:gd name="connsiteY1327" fmla="*/ 1401924 h 3272781"/>
              <a:gd name="connsiteX1328" fmla="*/ 2872287 w 6716110"/>
              <a:gd name="connsiteY1328" fmla="*/ 1437828 h 3272781"/>
              <a:gd name="connsiteX1329" fmla="*/ 2886122 w 6716110"/>
              <a:gd name="connsiteY1329" fmla="*/ 1439262 h 3272781"/>
              <a:gd name="connsiteX1330" fmla="*/ 1566009 w 6716110"/>
              <a:gd name="connsiteY1330" fmla="*/ 1439338 h 3272781"/>
              <a:gd name="connsiteX1331" fmla="*/ 1583895 w 6716110"/>
              <a:gd name="connsiteY1331" fmla="*/ 1407263 h 3272781"/>
              <a:gd name="connsiteX1332" fmla="*/ 1547532 w 6716110"/>
              <a:gd name="connsiteY1332" fmla="*/ 1392856 h 3272781"/>
              <a:gd name="connsiteX1333" fmla="*/ 1552542 w 6716110"/>
              <a:gd name="connsiteY1333" fmla="*/ 1438021 h 3272781"/>
              <a:gd name="connsiteX1334" fmla="*/ 1566009 w 6716110"/>
              <a:gd name="connsiteY1334" fmla="*/ 1439338 h 3272781"/>
              <a:gd name="connsiteX1335" fmla="*/ 3913869 w 6716110"/>
              <a:gd name="connsiteY1335" fmla="*/ 1439372 h 3272781"/>
              <a:gd name="connsiteX1336" fmla="*/ 3931757 w 6716110"/>
              <a:gd name="connsiteY1336" fmla="*/ 1407239 h 3272781"/>
              <a:gd name="connsiteX1337" fmla="*/ 3891321 w 6716110"/>
              <a:gd name="connsiteY1337" fmla="*/ 1395596 h 3272781"/>
              <a:gd name="connsiteX1338" fmla="*/ 3899997 w 6716110"/>
              <a:gd name="connsiteY1338" fmla="*/ 1438773 h 3272781"/>
              <a:gd name="connsiteX1339" fmla="*/ 3913869 w 6716110"/>
              <a:gd name="connsiteY1339" fmla="*/ 1439372 h 3272781"/>
              <a:gd name="connsiteX1340" fmla="*/ 3766174 w 6716110"/>
              <a:gd name="connsiteY1340" fmla="*/ 1439505 h 3272781"/>
              <a:gd name="connsiteX1341" fmla="*/ 3782974 w 6716110"/>
              <a:gd name="connsiteY1341" fmla="*/ 1401787 h 3272781"/>
              <a:gd name="connsiteX1342" fmla="*/ 3742181 w 6716110"/>
              <a:gd name="connsiteY1342" fmla="*/ 1393989 h 3272781"/>
              <a:gd name="connsiteX1343" fmla="*/ 3750922 w 6716110"/>
              <a:gd name="connsiteY1343" fmla="*/ 1437365 h 3272781"/>
              <a:gd name="connsiteX1344" fmla="*/ 3766174 w 6716110"/>
              <a:gd name="connsiteY1344" fmla="*/ 1439505 h 3272781"/>
              <a:gd name="connsiteX1345" fmla="*/ 3180345 w 6716110"/>
              <a:gd name="connsiteY1345" fmla="*/ 1439593 h 3272781"/>
              <a:gd name="connsiteX1346" fmla="*/ 3195841 w 6716110"/>
              <a:gd name="connsiteY1346" fmla="*/ 1402537 h 3272781"/>
              <a:gd name="connsiteX1347" fmla="*/ 3152411 w 6716110"/>
              <a:gd name="connsiteY1347" fmla="*/ 1402375 h 3272781"/>
              <a:gd name="connsiteX1348" fmla="*/ 3165051 w 6716110"/>
              <a:gd name="connsiteY1348" fmla="*/ 1438115 h 3272781"/>
              <a:gd name="connsiteX1349" fmla="*/ 3180345 w 6716110"/>
              <a:gd name="connsiteY1349" fmla="*/ 1439593 h 3272781"/>
              <a:gd name="connsiteX1350" fmla="*/ 4648060 w 6716110"/>
              <a:gd name="connsiteY1350" fmla="*/ 1439620 h 3272781"/>
              <a:gd name="connsiteX1351" fmla="*/ 4665301 w 6716110"/>
              <a:gd name="connsiteY1351" fmla="*/ 1407681 h 3272781"/>
              <a:gd name="connsiteX1352" fmla="*/ 4622862 w 6716110"/>
              <a:gd name="connsiteY1352" fmla="*/ 1397677 h 3272781"/>
              <a:gd name="connsiteX1353" fmla="*/ 4634894 w 6716110"/>
              <a:gd name="connsiteY1353" fmla="*/ 1439495 h 3272781"/>
              <a:gd name="connsiteX1354" fmla="*/ 4648060 w 6716110"/>
              <a:gd name="connsiteY1354" fmla="*/ 1439620 h 3272781"/>
              <a:gd name="connsiteX1355" fmla="*/ 3978384 w 6716110"/>
              <a:gd name="connsiteY1355" fmla="*/ 1439679 h 3272781"/>
              <a:gd name="connsiteX1356" fmla="*/ 4005672 w 6716110"/>
              <a:gd name="connsiteY1356" fmla="*/ 1407384 h 3272781"/>
              <a:gd name="connsiteX1357" fmla="*/ 3971868 w 6716110"/>
              <a:gd name="connsiteY1357" fmla="*/ 1388002 h 3272781"/>
              <a:gd name="connsiteX1358" fmla="*/ 3964067 w 6716110"/>
              <a:gd name="connsiteY1358" fmla="*/ 1431652 h 3272781"/>
              <a:gd name="connsiteX1359" fmla="*/ 3978384 w 6716110"/>
              <a:gd name="connsiteY1359" fmla="*/ 1439679 h 3272781"/>
              <a:gd name="connsiteX1360" fmla="*/ 5083876 w 6716110"/>
              <a:gd name="connsiteY1360" fmla="*/ 1439740 h 3272781"/>
              <a:gd name="connsiteX1361" fmla="*/ 5107178 w 6716110"/>
              <a:gd name="connsiteY1361" fmla="*/ 1412684 h 3272781"/>
              <a:gd name="connsiteX1362" fmla="*/ 5063880 w 6716110"/>
              <a:gd name="connsiteY1362" fmla="*/ 1396570 h 3272781"/>
              <a:gd name="connsiteX1363" fmla="*/ 5070879 w 6716110"/>
              <a:gd name="connsiteY1363" fmla="*/ 1437425 h 3272781"/>
              <a:gd name="connsiteX1364" fmla="*/ 5083876 w 6716110"/>
              <a:gd name="connsiteY1364" fmla="*/ 1439740 h 3272781"/>
              <a:gd name="connsiteX1365" fmla="*/ 3471807 w 6716110"/>
              <a:gd name="connsiteY1365" fmla="*/ 1439814 h 3272781"/>
              <a:gd name="connsiteX1366" fmla="*/ 3492216 w 6716110"/>
              <a:gd name="connsiteY1366" fmla="*/ 1407511 h 3272781"/>
              <a:gd name="connsiteX1367" fmla="*/ 3453062 w 6716110"/>
              <a:gd name="connsiteY1367" fmla="*/ 1394189 h 3272781"/>
              <a:gd name="connsiteX1368" fmla="*/ 3457916 w 6716110"/>
              <a:gd name="connsiteY1368" fmla="*/ 1437728 h 3272781"/>
              <a:gd name="connsiteX1369" fmla="*/ 3471807 w 6716110"/>
              <a:gd name="connsiteY1369" fmla="*/ 1439814 h 3272781"/>
              <a:gd name="connsiteX1370" fmla="*/ 3839348 w 6716110"/>
              <a:gd name="connsiteY1370" fmla="*/ 1439825 h 3272781"/>
              <a:gd name="connsiteX1371" fmla="*/ 3858599 w 6716110"/>
              <a:gd name="connsiteY1371" fmla="*/ 1406729 h 3272781"/>
              <a:gd name="connsiteX1372" fmla="*/ 3824950 w 6716110"/>
              <a:gd name="connsiteY1372" fmla="*/ 1391246 h 3272781"/>
              <a:gd name="connsiteX1373" fmla="*/ 3825442 w 6716110"/>
              <a:gd name="connsiteY1373" fmla="*/ 1438348 h 3272781"/>
              <a:gd name="connsiteX1374" fmla="*/ 3839348 w 6716110"/>
              <a:gd name="connsiteY1374" fmla="*/ 1439825 h 3272781"/>
              <a:gd name="connsiteX1375" fmla="*/ 3105153 w 6716110"/>
              <a:gd name="connsiteY1375" fmla="*/ 1439900 h 3272781"/>
              <a:gd name="connsiteX1376" fmla="*/ 3124629 w 6716110"/>
              <a:gd name="connsiteY1376" fmla="*/ 1406825 h 3272781"/>
              <a:gd name="connsiteX1377" fmla="*/ 3086974 w 6716110"/>
              <a:gd name="connsiteY1377" fmla="*/ 1394011 h 3272781"/>
              <a:gd name="connsiteX1378" fmla="*/ 3091014 w 6716110"/>
              <a:gd name="connsiteY1378" fmla="*/ 1437320 h 3272781"/>
              <a:gd name="connsiteX1379" fmla="*/ 3105153 w 6716110"/>
              <a:gd name="connsiteY1379" fmla="*/ 1439900 h 3272781"/>
              <a:gd name="connsiteX1380" fmla="*/ 3322236 w 6716110"/>
              <a:gd name="connsiteY1380" fmla="*/ 1439927 h 3272781"/>
              <a:gd name="connsiteX1381" fmla="*/ 3345524 w 6716110"/>
              <a:gd name="connsiteY1381" fmla="*/ 1412993 h 3272781"/>
              <a:gd name="connsiteX1382" fmla="*/ 3313062 w 6716110"/>
              <a:gd name="connsiteY1382" fmla="*/ 1390480 h 3272781"/>
              <a:gd name="connsiteX1383" fmla="*/ 3309273 w 6716110"/>
              <a:gd name="connsiteY1383" fmla="*/ 1436975 h 3272781"/>
              <a:gd name="connsiteX1384" fmla="*/ 3322236 w 6716110"/>
              <a:gd name="connsiteY1384" fmla="*/ 1439927 h 3272781"/>
              <a:gd name="connsiteX1385" fmla="*/ 2958605 w 6716110"/>
              <a:gd name="connsiteY1385" fmla="*/ 1439944 h 3272781"/>
              <a:gd name="connsiteX1386" fmla="*/ 2978716 w 6716110"/>
              <a:gd name="connsiteY1386" fmla="*/ 1412826 h 3272781"/>
              <a:gd name="connsiteX1387" fmla="*/ 2938179 w 6716110"/>
              <a:gd name="connsiteY1387" fmla="*/ 1395399 h 3272781"/>
              <a:gd name="connsiteX1388" fmla="*/ 2946611 w 6716110"/>
              <a:gd name="connsiteY1388" fmla="*/ 1438723 h 3272781"/>
              <a:gd name="connsiteX1389" fmla="*/ 2958605 w 6716110"/>
              <a:gd name="connsiteY1389" fmla="*/ 1439944 h 3272781"/>
              <a:gd name="connsiteX1390" fmla="*/ 5157727 w 6716110"/>
              <a:gd name="connsiteY1390" fmla="*/ 1439996 h 3272781"/>
              <a:gd name="connsiteX1391" fmla="*/ 5178733 w 6716110"/>
              <a:gd name="connsiteY1391" fmla="*/ 1412066 h 3272781"/>
              <a:gd name="connsiteX1392" fmla="*/ 5144725 w 6716110"/>
              <a:gd name="connsiteY1392" fmla="*/ 1391313 h 3272781"/>
              <a:gd name="connsiteX1393" fmla="*/ 5145050 w 6716110"/>
              <a:gd name="connsiteY1393" fmla="*/ 1437845 h 3272781"/>
              <a:gd name="connsiteX1394" fmla="*/ 5157727 w 6716110"/>
              <a:gd name="connsiteY1394" fmla="*/ 1439996 h 3272781"/>
              <a:gd name="connsiteX1395" fmla="*/ 3691287 w 6716110"/>
              <a:gd name="connsiteY1395" fmla="*/ 1440069 h 3272781"/>
              <a:gd name="connsiteX1396" fmla="*/ 3711625 w 6716110"/>
              <a:gd name="connsiteY1396" fmla="*/ 1407394 h 3272781"/>
              <a:gd name="connsiteX1397" fmla="*/ 3671856 w 6716110"/>
              <a:gd name="connsiteY1397" fmla="*/ 1394340 h 3272781"/>
              <a:gd name="connsiteX1398" fmla="*/ 3677050 w 6716110"/>
              <a:gd name="connsiteY1398" fmla="*/ 1437254 h 3272781"/>
              <a:gd name="connsiteX1399" fmla="*/ 3691287 w 6716110"/>
              <a:gd name="connsiteY1399" fmla="*/ 1440069 h 3272781"/>
              <a:gd name="connsiteX1400" fmla="*/ 3393392 w 6716110"/>
              <a:gd name="connsiteY1400" fmla="*/ 1440456 h 3272781"/>
              <a:gd name="connsiteX1401" fmla="*/ 3419187 w 6716110"/>
              <a:gd name="connsiteY1401" fmla="*/ 1418267 h 3272781"/>
              <a:gd name="connsiteX1402" fmla="*/ 3382790 w 6716110"/>
              <a:gd name="connsiteY1402" fmla="*/ 1391996 h 3272781"/>
              <a:gd name="connsiteX1403" fmla="*/ 3381985 w 6716110"/>
              <a:gd name="connsiteY1403" fmla="*/ 1436053 h 3272781"/>
              <a:gd name="connsiteX1404" fmla="*/ 3393392 w 6716110"/>
              <a:gd name="connsiteY1404" fmla="*/ 1440456 h 3272781"/>
              <a:gd name="connsiteX1405" fmla="*/ 3993807 w 6716110"/>
              <a:gd name="connsiteY1405" fmla="*/ 1508556 h 3272781"/>
              <a:gd name="connsiteX1406" fmla="*/ 4006696 w 6716110"/>
              <a:gd name="connsiteY1406" fmla="*/ 1487361 h 3272781"/>
              <a:gd name="connsiteX1407" fmla="*/ 3964670 w 6716110"/>
              <a:gd name="connsiteY1407" fmla="*/ 1469182 h 3272781"/>
              <a:gd name="connsiteX1408" fmla="*/ 3968091 w 6716110"/>
              <a:gd name="connsiteY1408" fmla="*/ 1508274 h 3272781"/>
              <a:gd name="connsiteX1409" fmla="*/ 3993807 w 6716110"/>
              <a:gd name="connsiteY1409" fmla="*/ 1508556 h 3272781"/>
              <a:gd name="connsiteX1410" fmla="*/ 2967045 w 6716110"/>
              <a:gd name="connsiteY1410" fmla="*/ 1508799 h 3272781"/>
              <a:gd name="connsiteX1411" fmla="*/ 2979159 w 6716110"/>
              <a:gd name="connsiteY1411" fmla="*/ 1486995 h 3272781"/>
              <a:gd name="connsiteX1412" fmla="*/ 2941110 w 6716110"/>
              <a:gd name="connsiteY1412" fmla="*/ 1466749 h 3272781"/>
              <a:gd name="connsiteX1413" fmla="*/ 2940784 w 6716110"/>
              <a:gd name="connsiteY1413" fmla="*/ 1508374 h 3272781"/>
              <a:gd name="connsiteX1414" fmla="*/ 2967045 w 6716110"/>
              <a:gd name="connsiteY1414" fmla="*/ 1508799 h 3272781"/>
              <a:gd name="connsiteX1415" fmla="*/ 3749350 w 6716110"/>
              <a:gd name="connsiteY1415" fmla="*/ 1509027 h 3272781"/>
              <a:gd name="connsiteX1416" fmla="*/ 3784794 w 6716110"/>
              <a:gd name="connsiteY1416" fmla="*/ 1487335 h 3272781"/>
              <a:gd name="connsiteX1417" fmla="*/ 3754666 w 6716110"/>
              <a:gd name="connsiteY1417" fmla="*/ 1464025 h 3272781"/>
              <a:gd name="connsiteX1418" fmla="*/ 3749350 w 6716110"/>
              <a:gd name="connsiteY1418" fmla="*/ 1509027 h 3272781"/>
              <a:gd name="connsiteX1419" fmla="*/ 4653536 w 6716110"/>
              <a:gd name="connsiteY1419" fmla="*/ 1509058 h 3272781"/>
              <a:gd name="connsiteX1420" fmla="*/ 4665570 w 6716110"/>
              <a:gd name="connsiteY1420" fmla="*/ 1488114 h 3272781"/>
              <a:gd name="connsiteX1421" fmla="*/ 4621735 w 6716110"/>
              <a:gd name="connsiteY1421" fmla="*/ 1472396 h 3272781"/>
              <a:gd name="connsiteX1422" fmla="*/ 4628229 w 6716110"/>
              <a:gd name="connsiteY1422" fmla="*/ 1508370 h 3272781"/>
              <a:gd name="connsiteX1423" fmla="*/ 4653536 w 6716110"/>
              <a:gd name="connsiteY1423" fmla="*/ 1509058 h 3272781"/>
              <a:gd name="connsiteX1424" fmla="*/ 4042535 w 6716110"/>
              <a:gd name="connsiteY1424" fmla="*/ 1509162 h 3272781"/>
              <a:gd name="connsiteX1425" fmla="*/ 4080000 w 6716110"/>
              <a:gd name="connsiteY1425" fmla="*/ 1487076 h 3272781"/>
              <a:gd name="connsiteX1426" fmla="*/ 4039440 w 6716110"/>
              <a:gd name="connsiteY1426" fmla="*/ 1467751 h 3272781"/>
              <a:gd name="connsiteX1427" fmla="*/ 4042535 w 6716110"/>
              <a:gd name="connsiteY1427" fmla="*/ 1509162 h 3272781"/>
              <a:gd name="connsiteX1428" fmla="*/ 3675424 w 6716110"/>
              <a:gd name="connsiteY1428" fmla="*/ 1509209 h 3272781"/>
              <a:gd name="connsiteX1429" fmla="*/ 3712513 w 6716110"/>
              <a:gd name="connsiteY1429" fmla="*/ 1487089 h 3272781"/>
              <a:gd name="connsiteX1430" fmla="*/ 3668297 w 6716110"/>
              <a:gd name="connsiteY1430" fmla="*/ 1472072 h 3272781"/>
              <a:gd name="connsiteX1431" fmla="*/ 3675424 w 6716110"/>
              <a:gd name="connsiteY1431" fmla="*/ 1509209 h 3272781"/>
              <a:gd name="connsiteX1432" fmla="*/ 3308038 w 6716110"/>
              <a:gd name="connsiteY1432" fmla="*/ 1509452 h 3272781"/>
              <a:gd name="connsiteX1433" fmla="*/ 3345427 w 6716110"/>
              <a:gd name="connsiteY1433" fmla="*/ 1487596 h 3272781"/>
              <a:gd name="connsiteX1434" fmla="*/ 3312957 w 6716110"/>
              <a:gd name="connsiteY1434" fmla="*/ 1464762 h 3272781"/>
              <a:gd name="connsiteX1435" fmla="*/ 3308038 w 6716110"/>
              <a:gd name="connsiteY1435" fmla="*/ 1509452 h 3272781"/>
              <a:gd name="connsiteX1436" fmla="*/ 1424730 w 6716110"/>
              <a:gd name="connsiteY1436" fmla="*/ 1509633 h 3272781"/>
              <a:gd name="connsiteX1437" fmla="*/ 1438726 w 6716110"/>
              <a:gd name="connsiteY1437" fmla="*/ 1491687 h 3272781"/>
              <a:gd name="connsiteX1438" fmla="*/ 1401941 w 6716110"/>
              <a:gd name="connsiteY1438" fmla="*/ 1465496 h 3272781"/>
              <a:gd name="connsiteX1439" fmla="*/ 1401617 w 6716110"/>
              <a:gd name="connsiteY1439" fmla="*/ 1509039 h 3272781"/>
              <a:gd name="connsiteX1440" fmla="*/ 1424730 w 6716110"/>
              <a:gd name="connsiteY1440" fmla="*/ 1509633 h 3272781"/>
              <a:gd name="connsiteX1441" fmla="*/ 5092599 w 6716110"/>
              <a:gd name="connsiteY1441" fmla="*/ 1509714 h 3272781"/>
              <a:gd name="connsiteX1442" fmla="*/ 5106655 w 6716110"/>
              <a:gd name="connsiteY1442" fmla="*/ 1491687 h 3272781"/>
              <a:gd name="connsiteX1443" fmla="*/ 5069769 w 6716110"/>
              <a:gd name="connsiteY1443" fmla="*/ 1465823 h 3272781"/>
              <a:gd name="connsiteX1444" fmla="*/ 5069281 w 6716110"/>
              <a:gd name="connsiteY1444" fmla="*/ 1509203 h 3272781"/>
              <a:gd name="connsiteX1445" fmla="*/ 5092599 w 6716110"/>
              <a:gd name="connsiteY1445" fmla="*/ 1509714 h 3272781"/>
              <a:gd name="connsiteX1446" fmla="*/ 5459088 w 6716110"/>
              <a:gd name="connsiteY1446" fmla="*/ 1509817 h 3272781"/>
              <a:gd name="connsiteX1447" fmla="*/ 5473054 w 6716110"/>
              <a:gd name="connsiteY1447" fmla="*/ 1493320 h 3272781"/>
              <a:gd name="connsiteX1448" fmla="*/ 5432930 w 6716110"/>
              <a:gd name="connsiteY1448" fmla="*/ 1467379 h 3272781"/>
              <a:gd name="connsiteX1449" fmla="*/ 5436682 w 6716110"/>
              <a:gd name="connsiteY1449" fmla="*/ 1509047 h 3272781"/>
              <a:gd name="connsiteX1450" fmla="*/ 5459088 w 6716110"/>
              <a:gd name="connsiteY1450" fmla="*/ 1509817 h 3272781"/>
              <a:gd name="connsiteX1451" fmla="*/ 3550607 w 6716110"/>
              <a:gd name="connsiteY1451" fmla="*/ 1509979 h 3272781"/>
              <a:gd name="connsiteX1452" fmla="*/ 3566337 w 6716110"/>
              <a:gd name="connsiteY1452" fmla="*/ 1492544 h 3272781"/>
              <a:gd name="connsiteX1453" fmla="*/ 3535968 w 6716110"/>
              <a:gd name="connsiteY1453" fmla="*/ 1463521 h 3272781"/>
              <a:gd name="connsiteX1454" fmla="*/ 3526760 w 6716110"/>
              <a:gd name="connsiteY1454" fmla="*/ 1507217 h 3272781"/>
              <a:gd name="connsiteX1455" fmla="*/ 3550607 w 6716110"/>
              <a:gd name="connsiteY1455" fmla="*/ 1509979 h 3272781"/>
              <a:gd name="connsiteX1456" fmla="*/ 3844890 w 6716110"/>
              <a:gd name="connsiteY1456" fmla="*/ 1510178 h 3272781"/>
              <a:gd name="connsiteX1457" fmla="*/ 3834519 w 6716110"/>
              <a:gd name="connsiteY1457" fmla="*/ 1463126 h 3272781"/>
              <a:gd name="connsiteX1458" fmla="*/ 3810049 w 6716110"/>
              <a:gd name="connsiteY1458" fmla="*/ 1499145 h 3272781"/>
              <a:gd name="connsiteX1459" fmla="*/ 3844890 w 6716110"/>
              <a:gd name="connsiteY1459" fmla="*/ 1510178 h 3272781"/>
              <a:gd name="connsiteX1460" fmla="*/ 1348888 w 6716110"/>
              <a:gd name="connsiteY1460" fmla="*/ 1510240 h 3272781"/>
              <a:gd name="connsiteX1461" fmla="*/ 1364250 w 6716110"/>
              <a:gd name="connsiteY1461" fmla="*/ 1497029 h 3272781"/>
              <a:gd name="connsiteX1462" fmla="*/ 1337174 w 6716110"/>
              <a:gd name="connsiteY1462" fmla="*/ 1463034 h 3272781"/>
              <a:gd name="connsiteX1463" fmla="*/ 1327932 w 6716110"/>
              <a:gd name="connsiteY1463" fmla="*/ 1508951 h 3272781"/>
              <a:gd name="connsiteX1464" fmla="*/ 1348888 w 6716110"/>
              <a:gd name="connsiteY1464" fmla="*/ 1510240 h 3272781"/>
              <a:gd name="connsiteX1465" fmla="*/ 5017374 w 6716110"/>
              <a:gd name="connsiteY1465" fmla="*/ 1510397 h 3272781"/>
              <a:gd name="connsiteX1466" fmla="*/ 5032289 w 6716110"/>
              <a:gd name="connsiteY1466" fmla="*/ 1495828 h 3272781"/>
              <a:gd name="connsiteX1467" fmla="*/ 4999835 w 6716110"/>
              <a:gd name="connsiteY1467" fmla="*/ 1464662 h 3272781"/>
              <a:gd name="connsiteX1468" fmla="*/ 4995798 w 6716110"/>
              <a:gd name="connsiteY1468" fmla="*/ 1509139 h 3272781"/>
              <a:gd name="connsiteX1469" fmla="*/ 5017374 w 6716110"/>
              <a:gd name="connsiteY1469" fmla="*/ 1510397 h 3272781"/>
              <a:gd name="connsiteX1470" fmla="*/ 3403281 w 6716110"/>
              <a:gd name="connsiteY1470" fmla="*/ 1510581 h 3272781"/>
              <a:gd name="connsiteX1471" fmla="*/ 3417942 w 6716110"/>
              <a:gd name="connsiteY1471" fmla="*/ 1495905 h 3272781"/>
              <a:gd name="connsiteX1472" fmla="*/ 3387170 w 6716110"/>
              <a:gd name="connsiteY1472" fmla="*/ 1463945 h 3272781"/>
              <a:gd name="connsiteX1473" fmla="*/ 3381853 w 6716110"/>
              <a:gd name="connsiteY1473" fmla="*/ 1509602 h 3272781"/>
              <a:gd name="connsiteX1474" fmla="*/ 3403281 w 6716110"/>
              <a:gd name="connsiteY1474" fmla="*/ 1510581 h 3272781"/>
              <a:gd name="connsiteX1475" fmla="*/ 4136372 w 6716110"/>
              <a:gd name="connsiteY1475" fmla="*/ 1510628 h 3272781"/>
              <a:gd name="connsiteX1476" fmla="*/ 4152076 w 6716110"/>
              <a:gd name="connsiteY1476" fmla="*/ 1492967 h 3272781"/>
              <a:gd name="connsiteX1477" fmla="*/ 4121491 w 6716110"/>
              <a:gd name="connsiteY1477" fmla="*/ 1463505 h 3272781"/>
              <a:gd name="connsiteX1478" fmla="*/ 4111789 w 6716110"/>
              <a:gd name="connsiteY1478" fmla="*/ 1507291 h 3272781"/>
              <a:gd name="connsiteX1479" fmla="*/ 4136372 w 6716110"/>
              <a:gd name="connsiteY1479" fmla="*/ 1510628 h 3272781"/>
              <a:gd name="connsiteX1480" fmla="*/ 5148600 w 6716110"/>
              <a:gd name="connsiteY1480" fmla="*/ 1510671 h 3272781"/>
              <a:gd name="connsiteX1481" fmla="*/ 5169173 w 6716110"/>
              <a:gd name="connsiteY1481" fmla="*/ 1508007 h 3272781"/>
              <a:gd name="connsiteX1482" fmla="*/ 5149326 w 6716110"/>
              <a:gd name="connsiteY1482" fmla="*/ 1463747 h 3272781"/>
              <a:gd name="connsiteX1483" fmla="*/ 5130447 w 6716110"/>
              <a:gd name="connsiteY1483" fmla="*/ 1499057 h 3272781"/>
              <a:gd name="connsiteX1484" fmla="*/ 5148600 w 6716110"/>
              <a:gd name="connsiteY1484" fmla="*/ 1510671 h 3272781"/>
              <a:gd name="connsiteX1485" fmla="*/ 3622320 w 6716110"/>
              <a:gd name="connsiteY1485" fmla="*/ 1510850 h 3272781"/>
              <a:gd name="connsiteX1486" fmla="*/ 3637336 w 6716110"/>
              <a:gd name="connsiteY1486" fmla="*/ 1495744 h 3272781"/>
              <a:gd name="connsiteX1487" fmla="*/ 3609539 w 6716110"/>
              <a:gd name="connsiteY1487" fmla="*/ 1463203 h 3272781"/>
              <a:gd name="connsiteX1488" fmla="*/ 3600598 w 6716110"/>
              <a:gd name="connsiteY1488" fmla="*/ 1508663 h 3272781"/>
              <a:gd name="connsiteX1489" fmla="*/ 3622320 w 6716110"/>
              <a:gd name="connsiteY1489" fmla="*/ 1510850 h 3272781"/>
              <a:gd name="connsiteX1490" fmla="*/ 2879778 w 6716110"/>
              <a:gd name="connsiteY1490" fmla="*/ 1511557 h 3272781"/>
              <a:gd name="connsiteX1491" fmla="*/ 2906195 w 6716110"/>
              <a:gd name="connsiteY1491" fmla="*/ 1486523 h 3272781"/>
              <a:gd name="connsiteX1492" fmla="*/ 2859796 w 6716110"/>
              <a:gd name="connsiteY1492" fmla="*/ 1476355 h 3272781"/>
              <a:gd name="connsiteX1493" fmla="*/ 2866748 w 6716110"/>
              <a:gd name="connsiteY1493" fmla="*/ 1507343 h 3272781"/>
              <a:gd name="connsiteX1494" fmla="*/ 2879778 w 6716110"/>
              <a:gd name="connsiteY1494" fmla="*/ 1511557 h 3272781"/>
              <a:gd name="connsiteX1495" fmla="*/ 3246358 w 6716110"/>
              <a:gd name="connsiteY1495" fmla="*/ 1511568 h 3272781"/>
              <a:gd name="connsiteX1496" fmla="*/ 3272182 w 6716110"/>
              <a:gd name="connsiteY1496" fmla="*/ 1487366 h 3272781"/>
              <a:gd name="connsiteX1497" fmla="*/ 3242067 w 6716110"/>
              <a:gd name="connsiteY1497" fmla="*/ 1463059 h 3272781"/>
              <a:gd name="connsiteX1498" fmla="*/ 3233719 w 6716110"/>
              <a:gd name="connsiteY1498" fmla="*/ 1507299 h 3272781"/>
              <a:gd name="connsiteX1499" fmla="*/ 3246358 w 6716110"/>
              <a:gd name="connsiteY1499" fmla="*/ 1511568 h 3272781"/>
              <a:gd name="connsiteX1500" fmla="*/ 4572042 w 6716110"/>
              <a:gd name="connsiteY1500" fmla="*/ 1511613 h 3272781"/>
              <a:gd name="connsiteX1501" fmla="*/ 4592554 w 6716110"/>
              <a:gd name="connsiteY1501" fmla="*/ 1481255 h 3272781"/>
              <a:gd name="connsiteX1502" fmla="*/ 4548665 w 6716110"/>
              <a:gd name="connsiteY1502" fmla="*/ 1471989 h 3272781"/>
              <a:gd name="connsiteX1503" fmla="*/ 4558346 w 6716110"/>
              <a:gd name="connsiteY1503" fmla="*/ 1509540 h 3272781"/>
              <a:gd name="connsiteX1504" fmla="*/ 4572042 w 6716110"/>
              <a:gd name="connsiteY1504" fmla="*/ 1511613 h 3272781"/>
              <a:gd name="connsiteX1505" fmla="*/ 3103384 w 6716110"/>
              <a:gd name="connsiteY1505" fmla="*/ 1512095 h 3272781"/>
              <a:gd name="connsiteX1506" fmla="*/ 3125088 w 6716110"/>
              <a:gd name="connsiteY1506" fmla="*/ 1481868 h 3272781"/>
              <a:gd name="connsiteX1507" fmla="*/ 3080360 w 6716110"/>
              <a:gd name="connsiteY1507" fmla="*/ 1473519 h 3272781"/>
              <a:gd name="connsiteX1508" fmla="*/ 3089207 w 6716110"/>
              <a:gd name="connsiteY1508" fmla="*/ 1509207 h 3272781"/>
              <a:gd name="connsiteX1509" fmla="*/ 3103384 w 6716110"/>
              <a:gd name="connsiteY1509" fmla="*/ 1512095 h 3272781"/>
              <a:gd name="connsiteX1510" fmla="*/ 3172403 w 6716110"/>
              <a:gd name="connsiteY1510" fmla="*/ 1512134 h 3272781"/>
              <a:gd name="connsiteX1511" fmla="*/ 3199141 w 6716110"/>
              <a:gd name="connsiteY1511" fmla="*/ 1487027 h 3272781"/>
              <a:gd name="connsiteX1512" fmla="*/ 3159830 w 6716110"/>
              <a:gd name="connsiteY1512" fmla="*/ 1467532 h 3272781"/>
              <a:gd name="connsiteX1513" fmla="*/ 3159173 w 6716110"/>
              <a:gd name="connsiteY1513" fmla="*/ 1507334 h 3272781"/>
              <a:gd name="connsiteX1514" fmla="*/ 3172403 w 6716110"/>
              <a:gd name="connsiteY1514" fmla="*/ 1512134 h 3272781"/>
              <a:gd name="connsiteX1515" fmla="*/ 3027872 w 6716110"/>
              <a:gd name="connsiteY1515" fmla="*/ 1512246 h 3272781"/>
              <a:gd name="connsiteX1516" fmla="*/ 3053709 w 6716110"/>
              <a:gd name="connsiteY1516" fmla="*/ 1487320 h 3272781"/>
              <a:gd name="connsiteX1517" fmla="*/ 3020200 w 6716110"/>
              <a:gd name="connsiteY1517" fmla="*/ 1463741 h 3272781"/>
              <a:gd name="connsiteX1518" fmla="*/ 3015182 w 6716110"/>
              <a:gd name="connsiteY1518" fmla="*/ 1508920 h 3272781"/>
              <a:gd name="connsiteX1519" fmla="*/ 3027872 w 6716110"/>
              <a:gd name="connsiteY1519" fmla="*/ 1512246 h 3272781"/>
              <a:gd name="connsiteX1520" fmla="*/ 3466044 w 6716110"/>
              <a:gd name="connsiteY1520" fmla="*/ 1512341 h 3272781"/>
              <a:gd name="connsiteX1521" fmla="*/ 3491984 w 6716110"/>
              <a:gd name="connsiteY1521" fmla="*/ 1482011 h 3272781"/>
              <a:gd name="connsiteX1522" fmla="*/ 3446926 w 6716110"/>
              <a:gd name="connsiteY1522" fmla="*/ 1473141 h 3272781"/>
              <a:gd name="connsiteX1523" fmla="*/ 3451481 w 6716110"/>
              <a:gd name="connsiteY1523" fmla="*/ 1507308 h 3272781"/>
              <a:gd name="connsiteX1524" fmla="*/ 3466044 w 6716110"/>
              <a:gd name="connsiteY1524" fmla="*/ 1512341 h 3272781"/>
              <a:gd name="connsiteX1525" fmla="*/ 3308407 w 6716110"/>
              <a:gd name="connsiteY1525" fmla="*/ 1582243 h 3272781"/>
              <a:gd name="connsiteX1526" fmla="*/ 3345595 w 6716110"/>
              <a:gd name="connsiteY1526" fmla="*/ 1560817 h 3272781"/>
              <a:gd name="connsiteX1527" fmla="*/ 3300871 w 6716110"/>
              <a:gd name="connsiteY1527" fmla="*/ 1545605 h 3272781"/>
              <a:gd name="connsiteX1528" fmla="*/ 3308407 w 6716110"/>
              <a:gd name="connsiteY1528" fmla="*/ 1582243 h 3272781"/>
              <a:gd name="connsiteX1529" fmla="*/ 4653482 w 6716110"/>
              <a:gd name="connsiteY1529" fmla="*/ 1582365 h 3272781"/>
              <a:gd name="connsiteX1530" fmla="*/ 4665269 w 6716110"/>
              <a:gd name="connsiteY1530" fmla="*/ 1561143 h 3272781"/>
              <a:gd name="connsiteX1531" fmla="*/ 4621105 w 6716110"/>
              <a:gd name="connsiteY1531" fmla="*/ 1545768 h 3272781"/>
              <a:gd name="connsiteX1532" fmla="*/ 4628520 w 6716110"/>
              <a:gd name="connsiteY1532" fmla="*/ 1582242 h 3272781"/>
              <a:gd name="connsiteX1533" fmla="*/ 4653482 w 6716110"/>
              <a:gd name="connsiteY1533" fmla="*/ 1582365 h 3272781"/>
              <a:gd name="connsiteX1534" fmla="*/ 4777096 w 6716110"/>
              <a:gd name="connsiteY1534" fmla="*/ 1582433 h 3272781"/>
              <a:gd name="connsiteX1535" fmla="*/ 4811471 w 6716110"/>
              <a:gd name="connsiteY1535" fmla="*/ 1561725 h 3272781"/>
              <a:gd name="connsiteX1536" fmla="*/ 4786338 w 6716110"/>
              <a:gd name="connsiteY1536" fmla="*/ 1536973 h 3272781"/>
              <a:gd name="connsiteX1537" fmla="*/ 4777096 w 6716110"/>
              <a:gd name="connsiteY1537" fmla="*/ 1582433 h 3272781"/>
              <a:gd name="connsiteX1538" fmla="*/ 3259160 w 6716110"/>
              <a:gd name="connsiteY1538" fmla="*/ 1582578 h 3272781"/>
              <a:gd name="connsiteX1539" fmla="*/ 3272020 w 6716110"/>
              <a:gd name="connsiteY1539" fmla="*/ 1561762 h 3272781"/>
              <a:gd name="connsiteX1540" fmla="*/ 3227460 w 6716110"/>
              <a:gd name="connsiteY1540" fmla="*/ 1547106 h 3272781"/>
              <a:gd name="connsiteX1541" fmla="*/ 3233521 w 6716110"/>
              <a:gd name="connsiteY1541" fmla="*/ 1581410 h 3272781"/>
              <a:gd name="connsiteX1542" fmla="*/ 3259160 w 6716110"/>
              <a:gd name="connsiteY1542" fmla="*/ 1582578 h 3272781"/>
              <a:gd name="connsiteX1543" fmla="*/ 4995638 w 6716110"/>
              <a:gd name="connsiteY1543" fmla="*/ 1582743 h 3272781"/>
              <a:gd name="connsiteX1544" fmla="*/ 5033335 w 6716110"/>
              <a:gd name="connsiteY1544" fmla="*/ 1561669 h 3272781"/>
              <a:gd name="connsiteX1545" fmla="*/ 5004698 w 6716110"/>
              <a:gd name="connsiteY1545" fmla="*/ 1537002 h 3272781"/>
              <a:gd name="connsiteX1546" fmla="*/ 4995638 w 6716110"/>
              <a:gd name="connsiteY1546" fmla="*/ 1582743 h 3272781"/>
              <a:gd name="connsiteX1547" fmla="*/ 1695830 w 6716110"/>
              <a:gd name="connsiteY1547" fmla="*/ 1582749 h 3272781"/>
              <a:gd name="connsiteX1548" fmla="*/ 1731205 w 6716110"/>
              <a:gd name="connsiteY1548" fmla="*/ 1561852 h 3272781"/>
              <a:gd name="connsiteX1549" fmla="*/ 1690940 w 6716110"/>
              <a:gd name="connsiteY1549" fmla="*/ 1542098 h 3272781"/>
              <a:gd name="connsiteX1550" fmla="*/ 1695830 w 6716110"/>
              <a:gd name="connsiteY1550" fmla="*/ 1582749 h 3272781"/>
              <a:gd name="connsiteX1551" fmla="*/ 4042595 w 6716110"/>
              <a:gd name="connsiteY1551" fmla="*/ 1582855 h 3272781"/>
              <a:gd name="connsiteX1552" fmla="*/ 4079703 w 6716110"/>
              <a:gd name="connsiteY1552" fmla="*/ 1561645 h 3272781"/>
              <a:gd name="connsiteX1553" fmla="*/ 4035206 w 6716110"/>
              <a:gd name="connsiteY1553" fmla="*/ 1544874 h 3272781"/>
              <a:gd name="connsiteX1554" fmla="*/ 4042595 w 6716110"/>
              <a:gd name="connsiteY1554" fmla="*/ 1582855 h 3272781"/>
              <a:gd name="connsiteX1555" fmla="*/ 1183435 w 6716110"/>
              <a:gd name="connsiteY1555" fmla="*/ 1582928 h 3272781"/>
              <a:gd name="connsiteX1556" fmla="*/ 1208832 w 6716110"/>
              <a:gd name="connsiteY1556" fmla="*/ 1581479 h 3272781"/>
              <a:gd name="connsiteX1557" fmla="*/ 1193921 w 6716110"/>
              <a:gd name="connsiteY1557" fmla="*/ 1537212 h 3272781"/>
              <a:gd name="connsiteX1558" fmla="*/ 1183435 w 6716110"/>
              <a:gd name="connsiteY1558" fmla="*/ 1582928 h 3272781"/>
              <a:gd name="connsiteX1559" fmla="*/ 3405439 w 6716110"/>
              <a:gd name="connsiteY1559" fmla="*/ 1582980 h 3272781"/>
              <a:gd name="connsiteX1560" fmla="*/ 3419622 w 6716110"/>
              <a:gd name="connsiteY1560" fmla="*/ 1566123 h 3272781"/>
              <a:gd name="connsiteX1561" fmla="*/ 3392031 w 6716110"/>
              <a:gd name="connsiteY1561" fmla="*/ 1537123 h 3272781"/>
              <a:gd name="connsiteX1562" fmla="*/ 3382562 w 6716110"/>
              <a:gd name="connsiteY1562" fmla="*/ 1582073 h 3272781"/>
              <a:gd name="connsiteX1563" fmla="*/ 3405439 w 6716110"/>
              <a:gd name="connsiteY1563" fmla="*/ 1582980 h 3272781"/>
              <a:gd name="connsiteX1564" fmla="*/ 2893050 w 6716110"/>
              <a:gd name="connsiteY1564" fmla="*/ 1583280 h 3272781"/>
              <a:gd name="connsiteX1565" fmla="*/ 2906335 w 6716110"/>
              <a:gd name="connsiteY1565" fmla="*/ 1561861 h 3272781"/>
              <a:gd name="connsiteX1566" fmla="*/ 2866885 w 6716110"/>
              <a:gd name="connsiteY1566" fmla="*/ 1541015 h 3272781"/>
              <a:gd name="connsiteX1567" fmla="*/ 2866559 w 6716110"/>
              <a:gd name="connsiteY1567" fmla="*/ 1582049 h 3272781"/>
              <a:gd name="connsiteX1568" fmla="*/ 2893050 w 6716110"/>
              <a:gd name="connsiteY1568" fmla="*/ 1583280 h 3272781"/>
              <a:gd name="connsiteX1569" fmla="*/ 1476244 w 6716110"/>
              <a:gd name="connsiteY1569" fmla="*/ 1583361 h 3272781"/>
              <a:gd name="connsiteX1570" fmla="*/ 1513219 w 6716110"/>
              <a:gd name="connsiteY1570" fmla="*/ 1561706 h 3272781"/>
              <a:gd name="connsiteX1571" fmla="*/ 1468320 w 6716110"/>
              <a:gd name="connsiteY1571" fmla="*/ 1544446 h 3272781"/>
              <a:gd name="connsiteX1572" fmla="*/ 1476244 w 6716110"/>
              <a:gd name="connsiteY1572" fmla="*/ 1583361 h 3272781"/>
              <a:gd name="connsiteX1573" fmla="*/ 1257430 w 6716110"/>
              <a:gd name="connsiteY1573" fmla="*/ 1583535 h 3272781"/>
              <a:gd name="connsiteX1574" fmla="*/ 1292065 w 6716110"/>
              <a:gd name="connsiteY1574" fmla="*/ 1561427 h 3272781"/>
              <a:gd name="connsiteX1575" fmla="*/ 1246924 w 6716110"/>
              <a:gd name="connsiteY1575" fmla="*/ 1546634 h 3272781"/>
              <a:gd name="connsiteX1576" fmla="*/ 1257430 w 6716110"/>
              <a:gd name="connsiteY1576" fmla="*/ 1583535 h 3272781"/>
              <a:gd name="connsiteX1577" fmla="*/ 3530792 w 6716110"/>
              <a:gd name="connsiteY1577" fmla="*/ 1583990 h 3272781"/>
              <a:gd name="connsiteX1578" fmla="*/ 3567744 w 6716110"/>
              <a:gd name="connsiteY1578" fmla="*/ 1561602 h 3272781"/>
              <a:gd name="connsiteX1579" fmla="*/ 3520165 w 6716110"/>
              <a:gd name="connsiteY1579" fmla="*/ 1546895 h 3272781"/>
              <a:gd name="connsiteX1580" fmla="*/ 3530792 w 6716110"/>
              <a:gd name="connsiteY1580" fmla="*/ 1583990 h 3272781"/>
              <a:gd name="connsiteX1581" fmla="*/ 3898533 w 6716110"/>
              <a:gd name="connsiteY1581" fmla="*/ 1584006 h 3272781"/>
              <a:gd name="connsiteX1582" fmla="*/ 3933066 w 6716110"/>
              <a:gd name="connsiteY1582" fmla="*/ 1560699 h 3272781"/>
              <a:gd name="connsiteX1583" fmla="*/ 3885013 w 6716110"/>
              <a:gd name="connsiteY1583" fmla="*/ 1551246 h 3272781"/>
              <a:gd name="connsiteX1584" fmla="*/ 3898533 w 6716110"/>
              <a:gd name="connsiteY1584" fmla="*/ 1584006 h 3272781"/>
              <a:gd name="connsiteX1585" fmla="*/ 3695954 w 6716110"/>
              <a:gd name="connsiteY1585" fmla="*/ 1584126 h 3272781"/>
              <a:gd name="connsiteX1586" fmla="*/ 3710629 w 6716110"/>
              <a:gd name="connsiteY1586" fmla="*/ 1570499 h 3272781"/>
              <a:gd name="connsiteX1587" fmla="*/ 3685227 w 6716110"/>
              <a:gd name="connsiteY1587" fmla="*/ 1536882 h 3272781"/>
              <a:gd name="connsiteX1588" fmla="*/ 3675295 w 6716110"/>
              <a:gd name="connsiteY1588" fmla="*/ 1582576 h 3272781"/>
              <a:gd name="connsiteX1589" fmla="*/ 3695954 w 6716110"/>
              <a:gd name="connsiteY1589" fmla="*/ 1584126 h 3272781"/>
              <a:gd name="connsiteX1590" fmla="*/ 4558113 w 6716110"/>
              <a:gd name="connsiteY1590" fmla="*/ 1584180 h 3272781"/>
              <a:gd name="connsiteX1591" fmla="*/ 4593236 w 6716110"/>
              <a:gd name="connsiteY1591" fmla="*/ 1561896 h 3272781"/>
              <a:gd name="connsiteX1592" fmla="*/ 4549983 w 6716110"/>
              <a:gd name="connsiteY1592" fmla="*/ 1543515 h 3272781"/>
              <a:gd name="connsiteX1593" fmla="*/ 4558113 w 6716110"/>
              <a:gd name="connsiteY1593" fmla="*/ 1584180 h 3272781"/>
              <a:gd name="connsiteX1594" fmla="*/ 3182497 w 6716110"/>
              <a:gd name="connsiteY1594" fmla="*/ 1584198 h 3272781"/>
              <a:gd name="connsiteX1595" fmla="*/ 3196405 w 6716110"/>
              <a:gd name="connsiteY1595" fmla="*/ 1572653 h 3272781"/>
              <a:gd name="connsiteX1596" fmla="*/ 3174218 w 6716110"/>
              <a:gd name="connsiteY1596" fmla="*/ 1537293 h 3272781"/>
              <a:gd name="connsiteX1597" fmla="*/ 3163450 w 6716110"/>
              <a:gd name="connsiteY1597" fmla="*/ 1583633 h 3272781"/>
              <a:gd name="connsiteX1598" fmla="*/ 3182497 w 6716110"/>
              <a:gd name="connsiteY1598" fmla="*/ 1584198 h 3272781"/>
              <a:gd name="connsiteX1599" fmla="*/ 3031726 w 6716110"/>
              <a:gd name="connsiteY1599" fmla="*/ 1584285 h 3272781"/>
              <a:gd name="connsiteX1600" fmla="*/ 3051182 w 6716110"/>
              <a:gd name="connsiteY1600" fmla="*/ 1570714 h 3272781"/>
              <a:gd name="connsiteX1601" fmla="*/ 3014852 w 6716110"/>
              <a:gd name="connsiteY1601" fmla="*/ 1539368 h 3272781"/>
              <a:gd name="connsiteX1602" fmla="*/ 3006941 w 6716110"/>
              <a:gd name="connsiteY1602" fmla="*/ 1578877 h 3272781"/>
              <a:gd name="connsiteX1603" fmla="*/ 3031726 w 6716110"/>
              <a:gd name="connsiteY1603" fmla="*/ 1584285 h 3272781"/>
              <a:gd name="connsiteX1604" fmla="*/ 2956197 w 6716110"/>
              <a:gd name="connsiteY1604" fmla="*/ 1584617 h 3272781"/>
              <a:gd name="connsiteX1605" fmla="*/ 2980663 w 6716110"/>
              <a:gd name="connsiteY1605" fmla="*/ 1549555 h 3272781"/>
              <a:gd name="connsiteX1606" fmla="*/ 2934505 w 6716110"/>
              <a:gd name="connsiteY1606" fmla="*/ 1545984 h 3272781"/>
              <a:gd name="connsiteX1607" fmla="*/ 2956197 w 6716110"/>
              <a:gd name="connsiteY1607" fmla="*/ 1584617 h 3272781"/>
              <a:gd name="connsiteX1608" fmla="*/ 3099304 w 6716110"/>
              <a:gd name="connsiteY1608" fmla="*/ 1584731 h 3272781"/>
              <a:gd name="connsiteX1609" fmla="*/ 3117305 w 6716110"/>
              <a:gd name="connsiteY1609" fmla="*/ 1580583 h 3272781"/>
              <a:gd name="connsiteX1610" fmla="*/ 3115189 w 6716110"/>
              <a:gd name="connsiteY1610" fmla="*/ 1539954 h 3272781"/>
              <a:gd name="connsiteX1611" fmla="*/ 3080205 w 6716110"/>
              <a:gd name="connsiteY1611" fmla="*/ 1547562 h 3272781"/>
              <a:gd name="connsiteX1612" fmla="*/ 3080693 w 6716110"/>
              <a:gd name="connsiteY1612" fmla="*/ 1580259 h 3272781"/>
              <a:gd name="connsiteX1613" fmla="*/ 3099304 w 6716110"/>
              <a:gd name="connsiteY1613" fmla="*/ 1584731 h 3272781"/>
              <a:gd name="connsiteX1614" fmla="*/ 3840373 w 6716110"/>
              <a:gd name="connsiteY1614" fmla="*/ 1584739 h 3272781"/>
              <a:gd name="connsiteX1615" fmla="*/ 3854599 w 6716110"/>
              <a:gd name="connsiteY1615" fmla="*/ 1576833 h 3272781"/>
              <a:gd name="connsiteX1616" fmla="*/ 3840150 w 6716110"/>
              <a:gd name="connsiteY1616" fmla="*/ 1537686 h 3272781"/>
              <a:gd name="connsiteX1617" fmla="*/ 3810114 w 6716110"/>
              <a:gd name="connsiteY1617" fmla="*/ 1550142 h 3272781"/>
              <a:gd name="connsiteX1618" fmla="*/ 3823590 w 6716110"/>
              <a:gd name="connsiteY1618" fmla="*/ 1583788 h 3272781"/>
              <a:gd name="connsiteX1619" fmla="*/ 3840373 w 6716110"/>
              <a:gd name="connsiteY1619" fmla="*/ 1584739 h 3272781"/>
              <a:gd name="connsiteX1620" fmla="*/ 3620365 w 6716110"/>
              <a:gd name="connsiteY1620" fmla="*/ 1585104 h 3272781"/>
              <a:gd name="connsiteX1621" fmla="*/ 3637414 w 6716110"/>
              <a:gd name="connsiteY1621" fmla="*/ 1552955 h 3272781"/>
              <a:gd name="connsiteX1622" fmla="*/ 3592071 w 6716110"/>
              <a:gd name="connsiteY1622" fmla="*/ 1550852 h 3272781"/>
              <a:gd name="connsiteX1623" fmla="*/ 3606542 w 6716110"/>
              <a:gd name="connsiteY1623" fmla="*/ 1584019 h 3272781"/>
              <a:gd name="connsiteX1624" fmla="*/ 3620365 w 6716110"/>
              <a:gd name="connsiteY1624" fmla="*/ 1585104 h 3272781"/>
              <a:gd name="connsiteX1625" fmla="*/ 3763545 w 6716110"/>
              <a:gd name="connsiteY1625" fmla="*/ 1585210 h 3272781"/>
              <a:gd name="connsiteX1626" fmla="*/ 3785162 w 6716110"/>
              <a:gd name="connsiteY1626" fmla="*/ 1556247 h 3272781"/>
              <a:gd name="connsiteX1627" fmla="*/ 3742406 w 6716110"/>
              <a:gd name="connsiteY1627" fmla="*/ 1544778 h 3272781"/>
              <a:gd name="connsiteX1628" fmla="*/ 3749750 w 6716110"/>
              <a:gd name="connsiteY1628" fmla="*/ 1582578 h 3272781"/>
              <a:gd name="connsiteX1629" fmla="*/ 3763545 w 6716110"/>
              <a:gd name="connsiteY1629" fmla="*/ 1585210 h 3272781"/>
              <a:gd name="connsiteX1630" fmla="*/ 5154542 w 6716110"/>
              <a:gd name="connsiteY1630" fmla="*/ 1585264 h 3272781"/>
              <a:gd name="connsiteX1631" fmla="*/ 5169784 w 6716110"/>
              <a:gd name="connsiteY1631" fmla="*/ 1540921 h 3272781"/>
              <a:gd name="connsiteX1632" fmla="*/ 5130382 w 6716110"/>
              <a:gd name="connsiteY1632" fmla="*/ 1550342 h 3272781"/>
              <a:gd name="connsiteX1633" fmla="*/ 5154542 w 6716110"/>
              <a:gd name="connsiteY1633" fmla="*/ 1585264 h 3272781"/>
              <a:gd name="connsiteX1634" fmla="*/ 4200750 w 6716110"/>
              <a:gd name="connsiteY1634" fmla="*/ 1585329 h 3272781"/>
              <a:gd name="connsiteX1635" fmla="*/ 4225096 w 6716110"/>
              <a:gd name="connsiteY1635" fmla="*/ 1555818 h 3272781"/>
              <a:gd name="connsiteX1636" fmla="*/ 4178636 w 6716110"/>
              <a:gd name="connsiteY1636" fmla="*/ 1550300 h 3272781"/>
              <a:gd name="connsiteX1637" fmla="*/ 4186461 w 6716110"/>
              <a:gd name="connsiteY1637" fmla="*/ 1581624 h 3272781"/>
              <a:gd name="connsiteX1638" fmla="*/ 4200750 w 6716110"/>
              <a:gd name="connsiteY1638" fmla="*/ 1585329 h 3272781"/>
              <a:gd name="connsiteX1639" fmla="*/ 3470616 w 6716110"/>
              <a:gd name="connsiteY1639" fmla="*/ 1585558 h 3272781"/>
              <a:gd name="connsiteX1640" fmla="*/ 3492706 w 6716110"/>
              <a:gd name="connsiteY1640" fmla="*/ 1556194 h 3272781"/>
              <a:gd name="connsiteX1641" fmla="*/ 3447132 w 6716110"/>
              <a:gd name="connsiteY1641" fmla="*/ 1547378 h 3272781"/>
              <a:gd name="connsiteX1642" fmla="*/ 3456990 w 6716110"/>
              <a:gd name="connsiteY1642" fmla="*/ 1583459 h 3272781"/>
              <a:gd name="connsiteX1643" fmla="*/ 3470616 w 6716110"/>
              <a:gd name="connsiteY1643" fmla="*/ 1585558 h 3272781"/>
              <a:gd name="connsiteX1644" fmla="*/ 4939203 w 6716110"/>
              <a:gd name="connsiteY1644" fmla="*/ 1585577 h 3272781"/>
              <a:gd name="connsiteX1645" fmla="*/ 4959396 w 6716110"/>
              <a:gd name="connsiteY1645" fmla="*/ 1556333 h 3272781"/>
              <a:gd name="connsiteX1646" fmla="*/ 4911916 w 6716110"/>
              <a:gd name="connsiteY1646" fmla="*/ 1551114 h 3272781"/>
              <a:gd name="connsiteX1647" fmla="*/ 4925552 w 6716110"/>
              <a:gd name="connsiteY1647" fmla="*/ 1584550 h 3272781"/>
              <a:gd name="connsiteX1648" fmla="*/ 4939203 w 6716110"/>
              <a:gd name="connsiteY1648" fmla="*/ 1585577 h 3272781"/>
              <a:gd name="connsiteX1649" fmla="*/ 3982066 w 6716110"/>
              <a:gd name="connsiteY1649" fmla="*/ 1585627 h 3272781"/>
              <a:gd name="connsiteX1650" fmla="*/ 4006107 w 6716110"/>
              <a:gd name="connsiteY1650" fmla="*/ 1556186 h 3272781"/>
              <a:gd name="connsiteX1651" fmla="*/ 3957678 w 6716110"/>
              <a:gd name="connsiteY1651" fmla="*/ 1552914 h 3272781"/>
              <a:gd name="connsiteX1652" fmla="*/ 3968009 w 6716110"/>
              <a:gd name="connsiteY1652" fmla="*/ 1582356 h 3272781"/>
              <a:gd name="connsiteX1653" fmla="*/ 3982066 w 6716110"/>
              <a:gd name="connsiteY1653" fmla="*/ 1585627 h 3272781"/>
              <a:gd name="connsiteX1654" fmla="*/ 4139432 w 6716110"/>
              <a:gd name="connsiteY1654" fmla="*/ 1585663 h 3272781"/>
              <a:gd name="connsiteX1655" fmla="*/ 4151591 w 6716110"/>
              <a:gd name="connsiteY1655" fmla="*/ 1555896 h 3272781"/>
              <a:gd name="connsiteX1656" fmla="*/ 4106732 w 6716110"/>
              <a:gd name="connsiteY1656" fmla="*/ 1547646 h 3272781"/>
              <a:gd name="connsiteX1657" fmla="*/ 4116098 w 6716110"/>
              <a:gd name="connsiteY1657" fmla="*/ 1582589 h 3272781"/>
              <a:gd name="connsiteX1658" fmla="*/ 4139432 w 6716110"/>
              <a:gd name="connsiteY1658" fmla="*/ 1585663 h 3272781"/>
              <a:gd name="connsiteX1659" fmla="*/ 5091509 w 6716110"/>
              <a:gd name="connsiteY1659" fmla="*/ 1586538 h 3272781"/>
              <a:gd name="connsiteX1660" fmla="*/ 5106774 w 6716110"/>
              <a:gd name="connsiteY1660" fmla="*/ 1556806 h 3272781"/>
              <a:gd name="connsiteX1661" fmla="*/ 5059993 w 6716110"/>
              <a:gd name="connsiteY1661" fmla="*/ 1547658 h 3272781"/>
              <a:gd name="connsiteX1662" fmla="*/ 5061306 w 6716110"/>
              <a:gd name="connsiteY1662" fmla="*/ 1580167 h 3272781"/>
              <a:gd name="connsiteX1663" fmla="*/ 5091509 w 6716110"/>
              <a:gd name="connsiteY1663" fmla="*/ 1586538 h 3272781"/>
              <a:gd name="connsiteX1664" fmla="*/ 4724624 w 6716110"/>
              <a:gd name="connsiteY1664" fmla="*/ 1586538 h 3272781"/>
              <a:gd name="connsiteX1665" fmla="*/ 4736828 w 6716110"/>
              <a:gd name="connsiteY1665" fmla="*/ 1549286 h 3272781"/>
              <a:gd name="connsiteX1666" fmla="*/ 4690154 w 6716110"/>
              <a:gd name="connsiteY1666" fmla="*/ 1562030 h 3272781"/>
              <a:gd name="connsiteX1667" fmla="*/ 4724624 w 6716110"/>
              <a:gd name="connsiteY1667" fmla="*/ 1586538 h 3272781"/>
              <a:gd name="connsiteX1668" fmla="*/ 5313745 w 6716110"/>
              <a:gd name="connsiteY1668" fmla="*/ 1655435 h 3272781"/>
              <a:gd name="connsiteX1669" fmla="*/ 5325719 w 6716110"/>
              <a:gd name="connsiteY1669" fmla="*/ 1635537 h 3272781"/>
              <a:gd name="connsiteX1670" fmla="*/ 5293570 w 6716110"/>
              <a:gd name="connsiteY1670" fmla="*/ 1611797 h 3272781"/>
              <a:gd name="connsiteX1671" fmla="*/ 5289653 w 6716110"/>
              <a:gd name="connsiteY1671" fmla="*/ 1655212 h 3272781"/>
              <a:gd name="connsiteX1672" fmla="*/ 5313745 w 6716110"/>
              <a:gd name="connsiteY1672" fmla="*/ 1655435 h 3272781"/>
              <a:gd name="connsiteX1673" fmla="*/ 3016011 w 6716110"/>
              <a:gd name="connsiteY1673" fmla="*/ 1655768 h 3272781"/>
              <a:gd name="connsiteX1674" fmla="*/ 3053427 w 6716110"/>
              <a:gd name="connsiteY1674" fmla="*/ 1636002 h 3272781"/>
              <a:gd name="connsiteX1675" fmla="*/ 3019116 w 6716110"/>
              <a:gd name="connsiteY1675" fmla="*/ 1611498 h 3272781"/>
              <a:gd name="connsiteX1676" fmla="*/ 3016011 w 6716110"/>
              <a:gd name="connsiteY1676" fmla="*/ 1655768 h 3272781"/>
              <a:gd name="connsiteX1677" fmla="*/ 4067731 w 6716110"/>
              <a:gd name="connsiteY1677" fmla="*/ 1655824 h 3272781"/>
              <a:gd name="connsiteX1678" fmla="*/ 4080169 w 6716110"/>
              <a:gd name="connsiteY1678" fmla="*/ 1635960 h 3272781"/>
              <a:gd name="connsiteX1679" fmla="*/ 4032786 w 6716110"/>
              <a:gd name="connsiteY1679" fmla="*/ 1622269 h 3272781"/>
              <a:gd name="connsiteX1680" fmla="*/ 4043407 w 6716110"/>
              <a:gd name="connsiteY1680" fmla="*/ 1655518 h 3272781"/>
              <a:gd name="connsiteX1681" fmla="*/ 4067731 w 6716110"/>
              <a:gd name="connsiteY1681" fmla="*/ 1655824 h 3272781"/>
              <a:gd name="connsiteX1682" fmla="*/ 5239545 w 6716110"/>
              <a:gd name="connsiteY1682" fmla="*/ 1656131 h 3272781"/>
              <a:gd name="connsiteX1683" fmla="*/ 5252196 w 6716110"/>
              <a:gd name="connsiteY1683" fmla="*/ 1636142 h 3272781"/>
              <a:gd name="connsiteX1684" fmla="*/ 5206579 w 6716110"/>
              <a:gd name="connsiteY1684" fmla="*/ 1620905 h 3272781"/>
              <a:gd name="connsiteX1685" fmla="*/ 5214754 w 6716110"/>
              <a:gd name="connsiteY1685" fmla="*/ 1655476 h 3272781"/>
              <a:gd name="connsiteX1686" fmla="*/ 5239545 w 6716110"/>
              <a:gd name="connsiteY1686" fmla="*/ 1656131 h 3272781"/>
              <a:gd name="connsiteX1687" fmla="*/ 4703193 w 6716110"/>
              <a:gd name="connsiteY1687" fmla="*/ 1656257 h 3272781"/>
              <a:gd name="connsiteX1688" fmla="*/ 4738642 w 6716110"/>
              <a:gd name="connsiteY1688" fmla="*/ 1636814 h 3272781"/>
              <a:gd name="connsiteX1689" fmla="*/ 4697149 w 6716110"/>
              <a:gd name="connsiteY1689" fmla="*/ 1615900 h 3272781"/>
              <a:gd name="connsiteX1690" fmla="*/ 4703193 w 6716110"/>
              <a:gd name="connsiteY1690" fmla="*/ 1656257 h 3272781"/>
              <a:gd name="connsiteX1691" fmla="*/ 4925798 w 6716110"/>
              <a:gd name="connsiteY1691" fmla="*/ 1656320 h 3272781"/>
              <a:gd name="connsiteX1692" fmla="*/ 4953746 w 6716110"/>
              <a:gd name="connsiteY1692" fmla="*/ 1654100 h 3272781"/>
              <a:gd name="connsiteX1693" fmla="*/ 4956480 w 6716110"/>
              <a:gd name="connsiteY1693" fmla="*/ 1622137 h 3272781"/>
              <a:gd name="connsiteX1694" fmla="*/ 4910639 w 6716110"/>
              <a:gd name="connsiteY1694" fmla="*/ 1635536 h 3272781"/>
              <a:gd name="connsiteX1695" fmla="*/ 4925798 w 6716110"/>
              <a:gd name="connsiteY1695" fmla="*/ 1656320 h 3272781"/>
              <a:gd name="connsiteX1696" fmla="*/ 1279063 w 6716110"/>
              <a:gd name="connsiteY1696" fmla="*/ 1656379 h 3272781"/>
              <a:gd name="connsiteX1697" fmla="*/ 1291842 w 6716110"/>
              <a:gd name="connsiteY1697" fmla="*/ 1636563 h 3272781"/>
              <a:gd name="connsiteX1698" fmla="*/ 1246494 w 6716110"/>
              <a:gd name="connsiteY1698" fmla="*/ 1620463 h 3272781"/>
              <a:gd name="connsiteX1699" fmla="*/ 1254458 w 6716110"/>
              <a:gd name="connsiteY1699" fmla="*/ 1655619 h 3272781"/>
              <a:gd name="connsiteX1700" fmla="*/ 1279063 w 6716110"/>
              <a:gd name="connsiteY1700" fmla="*/ 1656379 h 3272781"/>
              <a:gd name="connsiteX1701" fmla="*/ 4559891 w 6716110"/>
              <a:gd name="connsiteY1701" fmla="*/ 1656540 h 3272781"/>
              <a:gd name="connsiteX1702" fmla="*/ 4593597 w 6716110"/>
              <a:gd name="connsiteY1702" fmla="*/ 1636956 h 3272781"/>
              <a:gd name="connsiteX1703" fmla="*/ 4547251 w 6716110"/>
              <a:gd name="connsiteY1703" fmla="*/ 1620498 h 3272781"/>
              <a:gd name="connsiteX1704" fmla="*/ 4559891 w 6716110"/>
              <a:gd name="connsiteY1704" fmla="*/ 1656540 h 3272781"/>
              <a:gd name="connsiteX1705" fmla="*/ 3532631 w 6716110"/>
              <a:gd name="connsiteY1705" fmla="*/ 1656745 h 3272781"/>
              <a:gd name="connsiteX1706" fmla="*/ 3566475 w 6716110"/>
              <a:gd name="connsiteY1706" fmla="*/ 1636221 h 3272781"/>
              <a:gd name="connsiteX1707" fmla="*/ 3519488 w 6716110"/>
              <a:gd name="connsiteY1707" fmla="*/ 1621029 h 3272781"/>
              <a:gd name="connsiteX1708" fmla="*/ 3532631 w 6716110"/>
              <a:gd name="connsiteY1708" fmla="*/ 1656745 h 3272781"/>
              <a:gd name="connsiteX1709" fmla="*/ 1201989 w 6716110"/>
              <a:gd name="connsiteY1709" fmla="*/ 1656877 h 3272781"/>
              <a:gd name="connsiteX1710" fmla="*/ 1215626 w 6716110"/>
              <a:gd name="connsiteY1710" fmla="*/ 1646526 h 3272781"/>
              <a:gd name="connsiteX1711" fmla="*/ 1208797 w 6716110"/>
              <a:gd name="connsiteY1711" fmla="*/ 1614752 h 3272781"/>
              <a:gd name="connsiteX1712" fmla="*/ 1171402 w 6716110"/>
              <a:gd name="connsiteY1712" fmla="*/ 1625504 h 3272781"/>
              <a:gd name="connsiteX1713" fmla="*/ 1184572 w 6716110"/>
              <a:gd name="connsiteY1713" fmla="*/ 1656636 h 3272781"/>
              <a:gd name="connsiteX1714" fmla="*/ 1201989 w 6716110"/>
              <a:gd name="connsiteY1714" fmla="*/ 1656877 h 3272781"/>
              <a:gd name="connsiteX1715" fmla="*/ 5018473 w 6716110"/>
              <a:gd name="connsiteY1715" fmla="*/ 1656924 h 3272781"/>
              <a:gd name="connsiteX1716" fmla="*/ 5032897 w 6716110"/>
              <a:gd name="connsiteY1716" fmla="*/ 1641527 h 3272781"/>
              <a:gd name="connsiteX1717" fmla="*/ 4999950 w 6716110"/>
              <a:gd name="connsiteY1717" fmla="*/ 1611925 h 3272781"/>
              <a:gd name="connsiteX1718" fmla="*/ 4996867 w 6716110"/>
              <a:gd name="connsiteY1718" fmla="*/ 1656164 h 3272781"/>
              <a:gd name="connsiteX1719" fmla="*/ 5018473 w 6716110"/>
              <a:gd name="connsiteY1719" fmla="*/ 1656924 h 3272781"/>
              <a:gd name="connsiteX1720" fmla="*/ 4192520 w 6716110"/>
              <a:gd name="connsiteY1720" fmla="*/ 1657059 h 3272781"/>
              <a:gd name="connsiteX1721" fmla="*/ 4226105 w 6716110"/>
              <a:gd name="connsiteY1721" fmla="*/ 1635433 h 3272781"/>
              <a:gd name="connsiteX1722" fmla="*/ 4190718 w 6716110"/>
              <a:gd name="connsiteY1722" fmla="*/ 1612333 h 3272781"/>
              <a:gd name="connsiteX1723" fmla="*/ 4192520 w 6716110"/>
              <a:gd name="connsiteY1723" fmla="*/ 1657059 h 3272781"/>
              <a:gd name="connsiteX1724" fmla="*/ 3975536 w 6716110"/>
              <a:gd name="connsiteY1724" fmla="*/ 1657423 h 3272781"/>
              <a:gd name="connsiteX1725" fmla="*/ 4002260 w 6716110"/>
              <a:gd name="connsiteY1725" fmla="*/ 1653981 h 3272781"/>
              <a:gd name="connsiteX1726" fmla="*/ 4002097 w 6716110"/>
              <a:gd name="connsiteY1726" fmla="*/ 1618835 h 3272781"/>
              <a:gd name="connsiteX1727" fmla="*/ 3956994 w 6716110"/>
              <a:gd name="connsiteY1727" fmla="*/ 1641186 h 3272781"/>
              <a:gd name="connsiteX1728" fmla="*/ 3975536 w 6716110"/>
              <a:gd name="connsiteY1728" fmla="*/ 1657423 h 3272781"/>
              <a:gd name="connsiteX1729" fmla="*/ 4129040 w 6716110"/>
              <a:gd name="connsiteY1729" fmla="*/ 1657550 h 3272781"/>
              <a:gd name="connsiteX1730" fmla="*/ 4146788 w 6716110"/>
              <a:gd name="connsiteY1730" fmla="*/ 1650808 h 3272781"/>
              <a:gd name="connsiteX1731" fmla="*/ 4121550 w 6716110"/>
              <a:gd name="connsiteY1731" fmla="*/ 1611850 h 3272781"/>
              <a:gd name="connsiteX1732" fmla="*/ 4109338 w 6716110"/>
              <a:gd name="connsiteY1732" fmla="*/ 1654028 h 3272781"/>
              <a:gd name="connsiteX1733" fmla="*/ 4129040 w 6716110"/>
              <a:gd name="connsiteY1733" fmla="*/ 1657550 h 3272781"/>
              <a:gd name="connsiteX1734" fmla="*/ 3687850 w 6716110"/>
              <a:gd name="connsiteY1734" fmla="*/ 1657783 h 3272781"/>
              <a:gd name="connsiteX1735" fmla="*/ 3708187 w 6716110"/>
              <a:gd name="connsiteY1735" fmla="*/ 1653728 h 3272781"/>
              <a:gd name="connsiteX1736" fmla="*/ 3689200 w 6716110"/>
              <a:gd name="connsiteY1736" fmla="*/ 1610314 h 3272781"/>
              <a:gd name="connsiteX1737" fmla="*/ 3668739 w 6716110"/>
              <a:gd name="connsiteY1737" fmla="*/ 1651762 h 3272781"/>
              <a:gd name="connsiteX1738" fmla="*/ 3687850 w 6716110"/>
              <a:gd name="connsiteY1738" fmla="*/ 1657783 h 3272781"/>
              <a:gd name="connsiteX1739" fmla="*/ 5448990 w 6716110"/>
              <a:gd name="connsiteY1739" fmla="*/ 1657786 h 3272781"/>
              <a:gd name="connsiteX1740" fmla="*/ 5467686 w 6716110"/>
              <a:gd name="connsiteY1740" fmla="*/ 1651924 h 3272781"/>
              <a:gd name="connsiteX1741" fmla="*/ 5446899 w 6716110"/>
              <a:gd name="connsiteY1741" fmla="*/ 1611377 h 3272781"/>
              <a:gd name="connsiteX1742" fmla="*/ 5429198 w 6716110"/>
              <a:gd name="connsiteY1742" fmla="*/ 1654367 h 3272781"/>
              <a:gd name="connsiteX1743" fmla="*/ 5448990 w 6716110"/>
              <a:gd name="connsiteY1743" fmla="*/ 1657786 h 3272781"/>
              <a:gd name="connsiteX1744" fmla="*/ 4795663 w 6716110"/>
              <a:gd name="connsiteY1744" fmla="*/ 1657808 h 3272781"/>
              <a:gd name="connsiteX1745" fmla="*/ 4809940 w 6716110"/>
              <a:gd name="connsiteY1745" fmla="*/ 1648020 h 3272781"/>
              <a:gd name="connsiteX1746" fmla="*/ 4802954 w 6716110"/>
              <a:gd name="connsiteY1746" fmla="*/ 1614325 h 3272781"/>
              <a:gd name="connsiteX1747" fmla="*/ 4772085 w 6716110"/>
              <a:gd name="connsiteY1747" fmla="*/ 1615952 h 3272781"/>
              <a:gd name="connsiteX1748" fmla="*/ 4778097 w 6716110"/>
              <a:gd name="connsiteY1748" fmla="*/ 1656485 h 3272781"/>
              <a:gd name="connsiteX1749" fmla="*/ 4795663 w 6716110"/>
              <a:gd name="connsiteY1749" fmla="*/ 1657808 h 3272781"/>
              <a:gd name="connsiteX1750" fmla="*/ 4498221 w 6716110"/>
              <a:gd name="connsiteY1750" fmla="*/ 1658099 h 3272781"/>
              <a:gd name="connsiteX1751" fmla="*/ 4520272 w 6716110"/>
              <a:gd name="connsiteY1751" fmla="*/ 1630518 h 3272781"/>
              <a:gd name="connsiteX1752" fmla="*/ 4472620 w 6716110"/>
              <a:gd name="connsiteY1752" fmla="*/ 1621093 h 3272781"/>
              <a:gd name="connsiteX1753" fmla="*/ 4484822 w 6716110"/>
              <a:gd name="connsiteY1753" fmla="*/ 1656354 h 3272781"/>
              <a:gd name="connsiteX1754" fmla="*/ 4498221 w 6716110"/>
              <a:gd name="connsiteY1754" fmla="*/ 1658099 h 3272781"/>
              <a:gd name="connsiteX1755" fmla="*/ 2885027 w 6716110"/>
              <a:gd name="connsiteY1755" fmla="*/ 1658216 h 3272781"/>
              <a:gd name="connsiteX1756" fmla="*/ 2905789 w 6716110"/>
              <a:gd name="connsiteY1756" fmla="*/ 1630394 h 3272781"/>
              <a:gd name="connsiteX1757" fmla="*/ 2860172 w 6716110"/>
              <a:gd name="connsiteY1757" fmla="*/ 1621098 h 3272781"/>
              <a:gd name="connsiteX1758" fmla="*/ 2872107 w 6716110"/>
              <a:gd name="connsiteY1758" fmla="*/ 1656980 h 3272781"/>
              <a:gd name="connsiteX1759" fmla="*/ 2885027 w 6716110"/>
              <a:gd name="connsiteY1759" fmla="*/ 1658216 h 3272781"/>
              <a:gd name="connsiteX1760" fmla="*/ 3471545 w 6716110"/>
              <a:gd name="connsiteY1760" fmla="*/ 1658288 h 3272781"/>
              <a:gd name="connsiteX1761" fmla="*/ 3493291 w 6716110"/>
              <a:gd name="connsiteY1761" fmla="*/ 1630799 h 3272781"/>
              <a:gd name="connsiteX1762" fmla="*/ 3446390 w 6716110"/>
              <a:gd name="connsiteY1762" fmla="*/ 1621552 h 3272781"/>
              <a:gd name="connsiteX1763" fmla="*/ 3458197 w 6716110"/>
              <a:gd name="connsiteY1763" fmla="*/ 1655781 h 3272781"/>
              <a:gd name="connsiteX1764" fmla="*/ 3471545 w 6716110"/>
              <a:gd name="connsiteY1764" fmla="*/ 1658288 h 3272781"/>
              <a:gd name="connsiteX1765" fmla="*/ 5083674 w 6716110"/>
              <a:gd name="connsiteY1765" fmla="*/ 1658296 h 3272781"/>
              <a:gd name="connsiteX1766" fmla="*/ 5106661 w 6716110"/>
              <a:gd name="connsiteY1766" fmla="*/ 1630291 h 3272781"/>
              <a:gd name="connsiteX1767" fmla="*/ 5059262 w 6716110"/>
              <a:gd name="connsiteY1767" fmla="*/ 1621646 h 3272781"/>
              <a:gd name="connsiteX1768" fmla="*/ 5070300 w 6716110"/>
              <a:gd name="connsiteY1768" fmla="*/ 1655898 h 3272781"/>
              <a:gd name="connsiteX1769" fmla="*/ 5083674 w 6716110"/>
              <a:gd name="connsiteY1769" fmla="*/ 1658296 h 3272781"/>
              <a:gd name="connsiteX1770" fmla="*/ 4866043 w 6716110"/>
              <a:gd name="connsiteY1770" fmla="*/ 1658367 h 3272781"/>
              <a:gd name="connsiteX1771" fmla="*/ 4885967 w 6716110"/>
              <a:gd name="connsiteY1771" fmla="*/ 1630454 h 3272781"/>
              <a:gd name="connsiteX1772" fmla="*/ 4841079 w 6716110"/>
              <a:gd name="connsiteY1772" fmla="*/ 1621320 h 3272781"/>
              <a:gd name="connsiteX1773" fmla="*/ 4852995 w 6716110"/>
              <a:gd name="connsiteY1773" fmla="*/ 1656224 h 3272781"/>
              <a:gd name="connsiteX1774" fmla="*/ 4866043 w 6716110"/>
              <a:gd name="connsiteY1774" fmla="*/ 1658367 h 3272781"/>
              <a:gd name="connsiteX1775" fmla="*/ 2959752 w 6716110"/>
              <a:gd name="connsiteY1775" fmla="*/ 1658418 h 3272781"/>
              <a:gd name="connsiteX1776" fmla="*/ 2979259 w 6716110"/>
              <a:gd name="connsiteY1776" fmla="*/ 1630198 h 3272781"/>
              <a:gd name="connsiteX1777" fmla="*/ 2930733 w 6716110"/>
              <a:gd name="connsiteY1777" fmla="*/ 1625946 h 3272781"/>
              <a:gd name="connsiteX1778" fmla="*/ 2946908 w 6716110"/>
              <a:gd name="connsiteY1778" fmla="*/ 1656693 h 3272781"/>
              <a:gd name="connsiteX1779" fmla="*/ 2959752 w 6716110"/>
              <a:gd name="connsiteY1779" fmla="*/ 1658418 h 3272781"/>
              <a:gd name="connsiteX1780" fmla="*/ 5159650 w 6716110"/>
              <a:gd name="connsiteY1780" fmla="*/ 1658460 h 3272781"/>
              <a:gd name="connsiteX1781" fmla="*/ 5177635 w 6716110"/>
              <a:gd name="connsiteY1781" fmla="*/ 1625328 h 3272781"/>
              <a:gd name="connsiteX1782" fmla="*/ 5139234 w 6716110"/>
              <a:gd name="connsiteY1782" fmla="*/ 1612840 h 3272781"/>
              <a:gd name="connsiteX1783" fmla="*/ 5130609 w 6716110"/>
              <a:gd name="connsiteY1783" fmla="*/ 1625492 h 3272781"/>
              <a:gd name="connsiteX1784" fmla="*/ 5145254 w 6716110"/>
              <a:gd name="connsiteY1784" fmla="*/ 1657202 h 3272781"/>
              <a:gd name="connsiteX1785" fmla="*/ 5159650 w 6716110"/>
              <a:gd name="connsiteY1785" fmla="*/ 1658460 h 3272781"/>
              <a:gd name="connsiteX1786" fmla="*/ 3614831 w 6716110"/>
              <a:gd name="connsiteY1786" fmla="*/ 1658521 h 3272781"/>
              <a:gd name="connsiteX1787" fmla="*/ 3638781 w 6716110"/>
              <a:gd name="connsiteY1787" fmla="*/ 1630714 h 3272781"/>
              <a:gd name="connsiteX1788" fmla="*/ 3593160 w 6716110"/>
              <a:gd name="connsiteY1788" fmla="*/ 1621056 h 3272781"/>
              <a:gd name="connsiteX1789" fmla="*/ 3601277 w 6716110"/>
              <a:gd name="connsiteY1789" fmla="*/ 1655268 h 3272781"/>
              <a:gd name="connsiteX1790" fmla="*/ 3614831 w 6716110"/>
              <a:gd name="connsiteY1790" fmla="*/ 1658521 h 3272781"/>
              <a:gd name="connsiteX1791" fmla="*/ 3174427 w 6716110"/>
              <a:gd name="connsiteY1791" fmla="*/ 1658522 h 3272781"/>
              <a:gd name="connsiteX1792" fmla="*/ 3184730 w 6716110"/>
              <a:gd name="connsiteY1792" fmla="*/ 1612681 h 3272781"/>
              <a:gd name="connsiteX1793" fmla="*/ 3149241 w 6716110"/>
              <a:gd name="connsiteY1793" fmla="*/ 1624018 h 3272781"/>
              <a:gd name="connsiteX1794" fmla="*/ 3174427 w 6716110"/>
              <a:gd name="connsiteY1794" fmla="*/ 1658522 h 3272781"/>
              <a:gd name="connsiteX1795" fmla="*/ 3102933 w 6716110"/>
              <a:gd name="connsiteY1795" fmla="*/ 1658615 h 3272781"/>
              <a:gd name="connsiteX1796" fmla="*/ 3124793 w 6716110"/>
              <a:gd name="connsiteY1796" fmla="*/ 1631315 h 3272781"/>
              <a:gd name="connsiteX1797" fmla="*/ 3084305 w 6716110"/>
              <a:gd name="connsiteY1797" fmla="*/ 1616256 h 3272781"/>
              <a:gd name="connsiteX1798" fmla="*/ 3090158 w 6716110"/>
              <a:gd name="connsiteY1798" fmla="*/ 1656686 h 3272781"/>
              <a:gd name="connsiteX1799" fmla="*/ 3102933 w 6716110"/>
              <a:gd name="connsiteY1799" fmla="*/ 1658615 h 3272781"/>
              <a:gd name="connsiteX1800" fmla="*/ 3322371 w 6716110"/>
              <a:gd name="connsiteY1800" fmla="*/ 1658616 h 3272781"/>
              <a:gd name="connsiteX1801" fmla="*/ 3345862 w 6716110"/>
              <a:gd name="connsiteY1801" fmla="*/ 1631116 h 3272781"/>
              <a:gd name="connsiteX1802" fmla="*/ 3298273 w 6716110"/>
              <a:gd name="connsiteY1802" fmla="*/ 1625264 h 3272781"/>
              <a:gd name="connsiteX1803" fmla="*/ 3308956 w 6716110"/>
              <a:gd name="connsiteY1803" fmla="*/ 1655337 h 3272781"/>
              <a:gd name="connsiteX1804" fmla="*/ 3322371 w 6716110"/>
              <a:gd name="connsiteY1804" fmla="*/ 1658616 h 3272781"/>
              <a:gd name="connsiteX1805" fmla="*/ 3908752 w 6716110"/>
              <a:gd name="connsiteY1805" fmla="*/ 1658638 h 3272781"/>
              <a:gd name="connsiteX1806" fmla="*/ 3933094 w 6716110"/>
              <a:gd name="connsiteY1806" fmla="*/ 1630246 h 3272781"/>
              <a:gd name="connsiteX1807" fmla="*/ 3886771 w 6716110"/>
              <a:gd name="connsiteY1807" fmla="*/ 1620802 h 3272781"/>
              <a:gd name="connsiteX1808" fmla="*/ 3894898 w 6716110"/>
              <a:gd name="connsiteY1808" fmla="*/ 1655484 h 3272781"/>
              <a:gd name="connsiteX1809" fmla="*/ 3908752 w 6716110"/>
              <a:gd name="connsiteY1809" fmla="*/ 1658638 h 3272781"/>
              <a:gd name="connsiteX1810" fmla="*/ 3763833 w 6716110"/>
              <a:gd name="connsiteY1810" fmla="*/ 1658708 h 3272781"/>
              <a:gd name="connsiteX1811" fmla="*/ 3785460 w 6716110"/>
              <a:gd name="connsiteY1811" fmla="*/ 1631590 h 3272781"/>
              <a:gd name="connsiteX1812" fmla="*/ 3744783 w 6716110"/>
              <a:gd name="connsiteY1812" fmla="*/ 1616494 h 3272781"/>
              <a:gd name="connsiteX1813" fmla="*/ 3750942 w 6716110"/>
              <a:gd name="connsiteY1813" fmla="*/ 1656588 h 3272781"/>
              <a:gd name="connsiteX1814" fmla="*/ 3763833 w 6716110"/>
              <a:gd name="connsiteY1814" fmla="*/ 1658708 h 3272781"/>
              <a:gd name="connsiteX1815" fmla="*/ 4642568 w 6716110"/>
              <a:gd name="connsiteY1815" fmla="*/ 1658725 h 3272781"/>
              <a:gd name="connsiteX1816" fmla="*/ 4665422 w 6716110"/>
              <a:gd name="connsiteY1816" fmla="*/ 1631386 h 3272781"/>
              <a:gd name="connsiteX1817" fmla="*/ 4618097 w 6716110"/>
              <a:gd name="connsiteY1817" fmla="*/ 1625850 h 3272781"/>
              <a:gd name="connsiteX1818" fmla="*/ 4629271 w 6716110"/>
              <a:gd name="connsiteY1818" fmla="*/ 1655809 h 3272781"/>
              <a:gd name="connsiteX1819" fmla="*/ 4642568 w 6716110"/>
              <a:gd name="connsiteY1819" fmla="*/ 1658725 h 3272781"/>
              <a:gd name="connsiteX1820" fmla="*/ 3252623 w 6716110"/>
              <a:gd name="connsiteY1820" fmla="*/ 1658814 h 3272781"/>
              <a:gd name="connsiteX1821" fmla="*/ 3271903 w 6716110"/>
              <a:gd name="connsiteY1821" fmla="*/ 1631120 h 3272781"/>
              <a:gd name="connsiteX1822" fmla="*/ 3230092 w 6716110"/>
              <a:gd name="connsiteY1822" fmla="*/ 1617194 h 3272781"/>
              <a:gd name="connsiteX1823" fmla="*/ 3239978 w 6716110"/>
              <a:gd name="connsiteY1823" fmla="*/ 1657334 h 3272781"/>
              <a:gd name="connsiteX1824" fmla="*/ 3252623 w 6716110"/>
              <a:gd name="connsiteY1824" fmla="*/ 1658814 h 3272781"/>
              <a:gd name="connsiteX1825" fmla="*/ 3396388 w 6716110"/>
              <a:gd name="connsiteY1825" fmla="*/ 1658834 h 3272781"/>
              <a:gd name="connsiteX1826" fmla="*/ 3419797 w 6716110"/>
              <a:gd name="connsiteY1826" fmla="*/ 1632117 h 3272781"/>
              <a:gd name="connsiteX1827" fmla="*/ 3377327 w 6716110"/>
              <a:gd name="connsiteY1827" fmla="*/ 1616475 h 3272781"/>
              <a:gd name="connsiteX1828" fmla="*/ 3383185 w 6716110"/>
              <a:gd name="connsiteY1828" fmla="*/ 1656558 h 3272781"/>
              <a:gd name="connsiteX1829" fmla="*/ 3396388 w 6716110"/>
              <a:gd name="connsiteY1829" fmla="*/ 1658834 h 3272781"/>
              <a:gd name="connsiteX1830" fmla="*/ 5378284 w 6716110"/>
              <a:gd name="connsiteY1830" fmla="*/ 1658884 h 3272781"/>
              <a:gd name="connsiteX1831" fmla="*/ 5399106 w 6716110"/>
              <a:gd name="connsiteY1831" fmla="*/ 1627618 h 3272781"/>
              <a:gd name="connsiteX1832" fmla="*/ 5352357 w 6716110"/>
              <a:gd name="connsiteY1832" fmla="*/ 1625972 h 3272781"/>
              <a:gd name="connsiteX1833" fmla="*/ 5363922 w 6716110"/>
              <a:gd name="connsiteY1833" fmla="*/ 1656254 h 3272781"/>
              <a:gd name="connsiteX1834" fmla="*/ 5378284 w 6716110"/>
              <a:gd name="connsiteY1834" fmla="*/ 1658884 h 3272781"/>
              <a:gd name="connsiteX1835" fmla="*/ 3477575 w 6716110"/>
              <a:gd name="connsiteY1835" fmla="*/ 1730089 h 3272781"/>
              <a:gd name="connsiteX1836" fmla="*/ 3492932 w 6716110"/>
              <a:gd name="connsiteY1836" fmla="*/ 1710730 h 3272781"/>
              <a:gd name="connsiteX1837" fmla="*/ 3458226 w 6716110"/>
              <a:gd name="connsiteY1837" fmla="*/ 1685456 h 3272781"/>
              <a:gd name="connsiteX1838" fmla="*/ 3451708 w 6716110"/>
              <a:gd name="connsiteY1838" fmla="*/ 1726507 h 3272781"/>
              <a:gd name="connsiteX1839" fmla="*/ 3477575 w 6716110"/>
              <a:gd name="connsiteY1839" fmla="*/ 1730089 h 3272781"/>
              <a:gd name="connsiteX1840" fmla="*/ 5088823 w 6716110"/>
              <a:gd name="connsiteY1840" fmla="*/ 1730596 h 3272781"/>
              <a:gd name="connsiteX1841" fmla="*/ 5106129 w 6716110"/>
              <a:gd name="connsiteY1841" fmla="*/ 1714177 h 3272781"/>
              <a:gd name="connsiteX1842" fmla="*/ 5071066 w 6716110"/>
              <a:gd name="connsiteY1842" fmla="*/ 1685649 h 3272781"/>
              <a:gd name="connsiteX1843" fmla="*/ 5064513 w 6716110"/>
              <a:gd name="connsiteY1843" fmla="*/ 1727071 h 3272781"/>
              <a:gd name="connsiteX1844" fmla="*/ 5088823 w 6716110"/>
              <a:gd name="connsiteY1844" fmla="*/ 1730596 h 3272781"/>
              <a:gd name="connsiteX1845" fmla="*/ 4485103 w 6716110"/>
              <a:gd name="connsiteY1845" fmla="*/ 1730702 h 3272781"/>
              <a:gd name="connsiteX1846" fmla="*/ 4519623 w 6716110"/>
              <a:gd name="connsiteY1846" fmla="*/ 1710846 h 3272781"/>
              <a:gd name="connsiteX1847" fmla="*/ 4481521 w 6716110"/>
              <a:gd name="connsiteY1847" fmla="*/ 1686955 h 3272781"/>
              <a:gd name="connsiteX1848" fmla="*/ 4485103 w 6716110"/>
              <a:gd name="connsiteY1848" fmla="*/ 1730702 h 3272781"/>
              <a:gd name="connsiteX1849" fmla="*/ 3844195 w 6716110"/>
              <a:gd name="connsiteY1849" fmla="*/ 1730702 h 3272781"/>
              <a:gd name="connsiteX1850" fmla="*/ 3859050 w 6716110"/>
              <a:gd name="connsiteY1850" fmla="*/ 1710808 h 3272781"/>
              <a:gd name="connsiteX1851" fmla="*/ 3829423 w 6716110"/>
              <a:gd name="connsiteY1851" fmla="*/ 1683876 h 3272781"/>
              <a:gd name="connsiteX1852" fmla="*/ 3818783 w 6716110"/>
              <a:gd name="connsiteY1852" fmla="*/ 1726968 h 3272781"/>
              <a:gd name="connsiteX1853" fmla="*/ 3844195 w 6716110"/>
              <a:gd name="connsiteY1853" fmla="*/ 1730702 h 3272781"/>
              <a:gd name="connsiteX1854" fmla="*/ 4870751 w 6716110"/>
              <a:gd name="connsiteY1854" fmla="*/ 1730826 h 3272781"/>
              <a:gd name="connsiteX1855" fmla="*/ 4885408 w 6716110"/>
              <a:gd name="connsiteY1855" fmla="*/ 1711741 h 3272781"/>
              <a:gd name="connsiteX1856" fmla="*/ 4852623 w 6716110"/>
              <a:gd name="connsiteY1856" fmla="*/ 1685372 h 3272781"/>
              <a:gd name="connsiteX1857" fmla="*/ 4845678 w 6716110"/>
              <a:gd name="connsiteY1857" fmla="*/ 1728181 h 3272781"/>
              <a:gd name="connsiteX1858" fmla="*/ 4870751 w 6716110"/>
              <a:gd name="connsiteY1858" fmla="*/ 1730826 h 3272781"/>
              <a:gd name="connsiteX1859" fmla="*/ 3548990 w 6716110"/>
              <a:gd name="connsiteY1859" fmla="*/ 1730994 h 3272781"/>
              <a:gd name="connsiteX1860" fmla="*/ 3565373 w 6716110"/>
              <a:gd name="connsiteY1860" fmla="*/ 1715851 h 3272781"/>
              <a:gd name="connsiteX1861" fmla="*/ 3536500 w 6716110"/>
              <a:gd name="connsiteY1861" fmla="*/ 1683782 h 3272781"/>
              <a:gd name="connsiteX1862" fmla="*/ 3526281 w 6716110"/>
              <a:gd name="connsiteY1862" fmla="*/ 1727188 h 3272781"/>
              <a:gd name="connsiteX1863" fmla="*/ 3548990 w 6716110"/>
              <a:gd name="connsiteY1863" fmla="*/ 1730994 h 3272781"/>
              <a:gd name="connsiteX1864" fmla="*/ 3239243 w 6716110"/>
              <a:gd name="connsiteY1864" fmla="*/ 1731023 h 3272781"/>
              <a:gd name="connsiteX1865" fmla="*/ 3271658 w 6716110"/>
              <a:gd name="connsiteY1865" fmla="*/ 1711158 h 3272781"/>
              <a:gd name="connsiteX1866" fmla="*/ 3239406 w 6716110"/>
              <a:gd name="connsiteY1866" fmla="*/ 1684995 h 3272781"/>
              <a:gd name="connsiteX1867" fmla="*/ 3239243 w 6716110"/>
              <a:gd name="connsiteY1867" fmla="*/ 1731023 h 3272781"/>
              <a:gd name="connsiteX1868" fmla="*/ 1127560 w 6716110"/>
              <a:gd name="connsiteY1868" fmla="*/ 1731050 h 3272781"/>
              <a:gd name="connsiteX1869" fmla="*/ 1144090 w 6716110"/>
              <a:gd name="connsiteY1869" fmla="*/ 1716170 h 3272781"/>
              <a:gd name="connsiteX1870" fmla="*/ 1119854 w 6716110"/>
              <a:gd name="connsiteY1870" fmla="*/ 1683113 h 3272781"/>
              <a:gd name="connsiteX1871" fmla="*/ 1104563 w 6716110"/>
              <a:gd name="connsiteY1871" fmla="*/ 1726755 h 3272781"/>
              <a:gd name="connsiteX1872" fmla="*/ 1127560 w 6716110"/>
              <a:gd name="connsiteY1872" fmla="*/ 1731050 h 3272781"/>
              <a:gd name="connsiteX1873" fmla="*/ 1185622 w 6716110"/>
              <a:gd name="connsiteY1873" fmla="*/ 1731067 h 3272781"/>
              <a:gd name="connsiteX1874" fmla="*/ 1216937 w 6716110"/>
              <a:gd name="connsiteY1874" fmla="*/ 1710948 h 3272781"/>
              <a:gd name="connsiteX1875" fmla="*/ 1189316 w 6716110"/>
              <a:gd name="connsiteY1875" fmla="*/ 1683853 h 3272781"/>
              <a:gd name="connsiteX1876" fmla="*/ 1185622 w 6716110"/>
              <a:gd name="connsiteY1876" fmla="*/ 1731067 h 3272781"/>
              <a:gd name="connsiteX1877" fmla="*/ 4927787 w 6716110"/>
              <a:gd name="connsiteY1877" fmla="*/ 1731084 h 3272781"/>
              <a:gd name="connsiteX1878" fmla="*/ 4959898 w 6716110"/>
              <a:gd name="connsiteY1878" fmla="*/ 1717825 h 3272781"/>
              <a:gd name="connsiteX1879" fmla="*/ 4959734 w 6716110"/>
              <a:gd name="connsiteY1879" fmla="*/ 1698907 h 3272781"/>
              <a:gd name="connsiteX1880" fmla="*/ 4923036 w 6716110"/>
              <a:gd name="connsiteY1880" fmla="*/ 1686780 h 3272781"/>
              <a:gd name="connsiteX1881" fmla="*/ 4927787 w 6716110"/>
              <a:gd name="connsiteY1881" fmla="*/ 1731084 h 3272781"/>
              <a:gd name="connsiteX1882" fmla="*/ 3021518 w 6716110"/>
              <a:gd name="connsiteY1882" fmla="*/ 1731112 h 3272781"/>
              <a:gd name="connsiteX1883" fmla="*/ 3052258 w 6716110"/>
              <a:gd name="connsiteY1883" fmla="*/ 1701044 h 3272781"/>
              <a:gd name="connsiteX1884" fmla="*/ 3003882 w 6716110"/>
              <a:gd name="connsiteY1884" fmla="*/ 1700561 h 3272781"/>
              <a:gd name="connsiteX1885" fmla="*/ 3021518 w 6716110"/>
              <a:gd name="connsiteY1885" fmla="*/ 1731112 h 3272781"/>
              <a:gd name="connsiteX1886" fmla="*/ 4208401 w 6716110"/>
              <a:gd name="connsiteY1886" fmla="*/ 1731308 h 3272781"/>
              <a:gd name="connsiteX1887" fmla="*/ 4224342 w 6716110"/>
              <a:gd name="connsiteY1887" fmla="*/ 1715753 h 3272781"/>
              <a:gd name="connsiteX1888" fmla="*/ 4196577 w 6716110"/>
              <a:gd name="connsiteY1888" fmla="*/ 1684115 h 3272781"/>
              <a:gd name="connsiteX1889" fmla="*/ 4184954 w 6716110"/>
              <a:gd name="connsiteY1889" fmla="*/ 1727759 h 3272781"/>
              <a:gd name="connsiteX1890" fmla="*/ 4208401 w 6716110"/>
              <a:gd name="connsiteY1890" fmla="*/ 1731308 h 3272781"/>
              <a:gd name="connsiteX1891" fmla="*/ 5015031 w 6716110"/>
              <a:gd name="connsiteY1891" fmla="*/ 1731364 h 3272781"/>
              <a:gd name="connsiteX1892" fmla="*/ 5032675 w 6716110"/>
              <a:gd name="connsiteY1892" fmla="*/ 1713863 h 3272781"/>
              <a:gd name="connsiteX1893" fmla="*/ 5000617 w 6716110"/>
              <a:gd name="connsiteY1893" fmla="*/ 1684369 h 3272781"/>
              <a:gd name="connsiteX1894" fmla="*/ 4990149 w 6716110"/>
              <a:gd name="connsiteY1894" fmla="*/ 1726016 h 3272781"/>
              <a:gd name="connsiteX1895" fmla="*/ 5015031 w 6716110"/>
              <a:gd name="connsiteY1895" fmla="*/ 1731364 h 3272781"/>
              <a:gd name="connsiteX1896" fmla="*/ 3179808 w 6716110"/>
              <a:gd name="connsiteY1896" fmla="*/ 1731416 h 3272781"/>
              <a:gd name="connsiteX1897" fmla="*/ 3196776 w 6716110"/>
              <a:gd name="connsiteY1897" fmla="*/ 1694777 h 3272781"/>
              <a:gd name="connsiteX1898" fmla="*/ 3161535 w 6716110"/>
              <a:gd name="connsiteY1898" fmla="*/ 1686961 h 3272781"/>
              <a:gd name="connsiteX1899" fmla="*/ 3149788 w 6716110"/>
              <a:gd name="connsiteY1899" fmla="*/ 1717412 h 3272781"/>
              <a:gd name="connsiteX1900" fmla="*/ 3179808 w 6716110"/>
              <a:gd name="connsiteY1900" fmla="*/ 1731416 h 3272781"/>
              <a:gd name="connsiteX1901" fmla="*/ 5294931 w 6716110"/>
              <a:gd name="connsiteY1901" fmla="*/ 1731420 h 3272781"/>
              <a:gd name="connsiteX1902" fmla="*/ 5325433 w 6716110"/>
              <a:gd name="connsiteY1902" fmla="*/ 1705789 h 3272781"/>
              <a:gd name="connsiteX1903" fmla="*/ 5284280 w 6716110"/>
              <a:gd name="connsiteY1903" fmla="*/ 1690769 h 3272781"/>
              <a:gd name="connsiteX1904" fmla="*/ 5294931 w 6716110"/>
              <a:gd name="connsiteY1904" fmla="*/ 1731420 h 3272781"/>
              <a:gd name="connsiteX1905" fmla="*/ 3767911 w 6716110"/>
              <a:gd name="connsiteY1905" fmla="*/ 1731438 h 3272781"/>
              <a:gd name="connsiteX1906" fmla="*/ 3784613 w 6716110"/>
              <a:gd name="connsiteY1906" fmla="*/ 1716541 h 3272781"/>
              <a:gd name="connsiteX1907" fmla="*/ 3755102 w 6716110"/>
              <a:gd name="connsiteY1907" fmla="*/ 1684654 h 3272781"/>
              <a:gd name="connsiteX1908" fmla="*/ 3744400 w 6716110"/>
              <a:gd name="connsiteY1908" fmla="*/ 1727009 h 3272781"/>
              <a:gd name="connsiteX1909" fmla="*/ 3767911 w 6716110"/>
              <a:gd name="connsiteY1909" fmla="*/ 1731438 h 3272781"/>
              <a:gd name="connsiteX1910" fmla="*/ 3694721 w 6716110"/>
              <a:gd name="connsiteY1910" fmla="*/ 1731480 h 3272781"/>
              <a:gd name="connsiteX1911" fmla="*/ 3711379 w 6716110"/>
              <a:gd name="connsiteY1911" fmla="*/ 1700956 h 3272781"/>
              <a:gd name="connsiteX1912" fmla="*/ 3675858 w 6716110"/>
              <a:gd name="connsiteY1912" fmla="*/ 1685936 h 3272781"/>
              <a:gd name="connsiteX1913" fmla="*/ 3681561 w 6716110"/>
              <a:gd name="connsiteY1913" fmla="*/ 1731319 h 3272781"/>
              <a:gd name="connsiteX1914" fmla="*/ 3694721 w 6716110"/>
              <a:gd name="connsiteY1914" fmla="*/ 1731480 h 3272781"/>
              <a:gd name="connsiteX1915" fmla="*/ 4062063 w 6716110"/>
              <a:gd name="connsiteY1915" fmla="*/ 1731489 h 3272781"/>
              <a:gd name="connsiteX1916" fmla="*/ 4079127 w 6716110"/>
              <a:gd name="connsiteY1916" fmla="*/ 1700572 h 3272781"/>
              <a:gd name="connsiteX1917" fmla="*/ 4030784 w 6716110"/>
              <a:gd name="connsiteY1917" fmla="*/ 1700410 h 3272781"/>
              <a:gd name="connsiteX1918" fmla="*/ 4048953 w 6716110"/>
              <a:gd name="connsiteY1918" fmla="*/ 1731446 h 3272781"/>
              <a:gd name="connsiteX1919" fmla="*/ 4062063 w 6716110"/>
              <a:gd name="connsiteY1919" fmla="*/ 1731489 h 3272781"/>
              <a:gd name="connsiteX1920" fmla="*/ 3607056 w 6716110"/>
              <a:gd name="connsiteY1920" fmla="*/ 1731500 h 3272781"/>
              <a:gd name="connsiteX1921" fmla="*/ 3638503 w 6716110"/>
              <a:gd name="connsiteY1921" fmla="*/ 1710654 h 3272781"/>
              <a:gd name="connsiteX1922" fmla="*/ 3605264 w 6716110"/>
              <a:gd name="connsiteY1922" fmla="*/ 1684884 h 3272781"/>
              <a:gd name="connsiteX1923" fmla="*/ 3607056 w 6716110"/>
              <a:gd name="connsiteY1923" fmla="*/ 1731500 h 3272781"/>
              <a:gd name="connsiteX1924" fmla="*/ 2951018 w 6716110"/>
              <a:gd name="connsiteY1924" fmla="*/ 1731545 h 3272781"/>
              <a:gd name="connsiteX1925" fmla="*/ 2971248 w 6716110"/>
              <a:gd name="connsiteY1925" fmla="*/ 1727908 h 3272781"/>
              <a:gd name="connsiteX1926" fmla="*/ 2980663 w 6716110"/>
              <a:gd name="connsiteY1926" fmla="*/ 1698977 h 3272781"/>
              <a:gd name="connsiteX1927" fmla="*/ 2949983 w 6716110"/>
              <a:gd name="connsiteY1927" fmla="*/ 1683861 h 3272781"/>
              <a:gd name="connsiteX1928" fmla="*/ 2933589 w 6716110"/>
              <a:gd name="connsiteY1928" fmla="*/ 1720919 h 3272781"/>
              <a:gd name="connsiteX1929" fmla="*/ 2951018 w 6716110"/>
              <a:gd name="connsiteY1929" fmla="*/ 1731545 h 3272781"/>
              <a:gd name="connsiteX1930" fmla="*/ 4720001 w 6716110"/>
              <a:gd name="connsiteY1930" fmla="*/ 1731553 h 3272781"/>
              <a:gd name="connsiteX1931" fmla="*/ 4737426 w 6716110"/>
              <a:gd name="connsiteY1931" fmla="*/ 1716789 h 3272781"/>
              <a:gd name="connsiteX1932" fmla="*/ 4712213 w 6716110"/>
              <a:gd name="connsiteY1932" fmla="*/ 1683853 h 3272781"/>
              <a:gd name="connsiteX1933" fmla="*/ 4697085 w 6716110"/>
              <a:gd name="connsiteY1933" fmla="*/ 1726361 h 3272781"/>
              <a:gd name="connsiteX1934" fmla="*/ 4720001 w 6716110"/>
              <a:gd name="connsiteY1934" fmla="*/ 1731553 h 3272781"/>
              <a:gd name="connsiteX1935" fmla="*/ 3916041 w 6716110"/>
              <a:gd name="connsiteY1935" fmla="*/ 1731586 h 3272781"/>
              <a:gd name="connsiteX1936" fmla="*/ 3932071 w 6716110"/>
              <a:gd name="connsiteY1936" fmla="*/ 1716418 h 3272781"/>
              <a:gd name="connsiteX1937" fmla="*/ 3902881 w 6716110"/>
              <a:gd name="connsiteY1937" fmla="*/ 1683620 h 3272781"/>
              <a:gd name="connsiteX1938" fmla="*/ 3893370 w 6716110"/>
              <a:gd name="connsiteY1938" fmla="*/ 1727569 h 3272781"/>
              <a:gd name="connsiteX1939" fmla="*/ 3916041 w 6716110"/>
              <a:gd name="connsiteY1939" fmla="*/ 1731586 h 3272781"/>
              <a:gd name="connsiteX1940" fmla="*/ 1639978 w 6716110"/>
              <a:gd name="connsiteY1940" fmla="*/ 1731670 h 3272781"/>
              <a:gd name="connsiteX1941" fmla="*/ 1656314 w 6716110"/>
              <a:gd name="connsiteY1941" fmla="*/ 1720286 h 3272781"/>
              <a:gd name="connsiteX1942" fmla="*/ 1631125 w 6716110"/>
              <a:gd name="connsiteY1942" fmla="*/ 1683662 h 3272781"/>
              <a:gd name="connsiteX1943" fmla="*/ 1619349 w 6716110"/>
              <a:gd name="connsiteY1943" fmla="*/ 1728461 h 3272781"/>
              <a:gd name="connsiteX1944" fmla="*/ 1639978 w 6716110"/>
              <a:gd name="connsiteY1944" fmla="*/ 1731670 h 3272781"/>
              <a:gd name="connsiteX1945" fmla="*/ 5381186 w 6716110"/>
              <a:gd name="connsiteY1945" fmla="*/ 1731721 h 3272781"/>
              <a:gd name="connsiteX1946" fmla="*/ 5397907 w 6716110"/>
              <a:gd name="connsiteY1946" fmla="*/ 1715787 h 3272781"/>
              <a:gd name="connsiteX1947" fmla="*/ 5372574 w 6716110"/>
              <a:gd name="connsiteY1947" fmla="*/ 1683258 h 3272781"/>
              <a:gd name="connsiteX1948" fmla="*/ 5357567 w 6716110"/>
              <a:gd name="connsiteY1948" fmla="*/ 1726354 h 3272781"/>
              <a:gd name="connsiteX1949" fmla="*/ 5381186 w 6716110"/>
              <a:gd name="connsiteY1949" fmla="*/ 1731721 h 3272781"/>
              <a:gd name="connsiteX1950" fmla="*/ 3974281 w 6716110"/>
              <a:gd name="connsiteY1950" fmla="*/ 1731761 h 3272781"/>
              <a:gd name="connsiteX1951" fmla="*/ 4006510 w 6716110"/>
              <a:gd name="connsiteY1951" fmla="*/ 1705709 h 3272781"/>
              <a:gd name="connsiteX1952" fmla="*/ 3958330 w 6716110"/>
              <a:gd name="connsiteY1952" fmla="*/ 1697242 h 3272781"/>
              <a:gd name="connsiteX1953" fmla="*/ 3974281 w 6716110"/>
              <a:gd name="connsiteY1953" fmla="*/ 1731761 h 3272781"/>
              <a:gd name="connsiteX1954" fmla="*/ 4274062 w 6716110"/>
              <a:gd name="connsiteY1954" fmla="*/ 1731809 h 3272781"/>
              <a:gd name="connsiteX1955" fmla="*/ 4298822 w 6716110"/>
              <a:gd name="connsiteY1955" fmla="*/ 1705470 h 3272781"/>
              <a:gd name="connsiteX1956" fmla="*/ 4253579 w 6716110"/>
              <a:gd name="connsiteY1956" fmla="*/ 1694948 h 3272781"/>
              <a:gd name="connsiteX1957" fmla="*/ 4260439 w 6716110"/>
              <a:gd name="connsiteY1957" fmla="*/ 1728295 h 3272781"/>
              <a:gd name="connsiteX1958" fmla="*/ 4274062 w 6716110"/>
              <a:gd name="connsiteY1958" fmla="*/ 1731809 h 3272781"/>
              <a:gd name="connsiteX1959" fmla="*/ 5152628 w 6716110"/>
              <a:gd name="connsiteY1959" fmla="*/ 1731937 h 3272781"/>
              <a:gd name="connsiteX1960" fmla="*/ 5178650 w 6716110"/>
              <a:gd name="connsiteY1960" fmla="*/ 1704800 h 3272781"/>
              <a:gd name="connsiteX1961" fmla="*/ 5133595 w 6716110"/>
              <a:gd name="connsiteY1961" fmla="*/ 1695224 h 3272781"/>
              <a:gd name="connsiteX1962" fmla="*/ 5138584 w 6716110"/>
              <a:gd name="connsiteY1962" fmla="*/ 1727522 h 3272781"/>
              <a:gd name="connsiteX1963" fmla="*/ 5152628 w 6716110"/>
              <a:gd name="connsiteY1963" fmla="*/ 1731937 h 3272781"/>
              <a:gd name="connsiteX1964" fmla="*/ 4427876 w 6716110"/>
              <a:gd name="connsiteY1964" fmla="*/ 1731944 h 3272781"/>
              <a:gd name="connsiteX1965" fmla="*/ 4445087 w 6716110"/>
              <a:gd name="connsiteY1965" fmla="*/ 1716617 h 3272781"/>
              <a:gd name="connsiteX1966" fmla="*/ 4420053 w 6716110"/>
              <a:gd name="connsiteY1966" fmla="*/ 1683130 h 3272781"/>
              <a:gd name="connsiteX1967" fmla="*/ 4404935 w 6716110"/>
              <a:gd name="connsiteY1967" fmla="*/ 1725973 h 3272781"/>
              <a:gd name="connsiteX1968" fmla="*/ 4427876 w 6716110"/>
              <a:gd name="connsiteY1968" fmla="*/ 1731944 h 3272781"/>
              <a:gd name="connsiteX1969" fmla="*/ 5228286 w 6716110"/>
              <a:gd name="connsiteY1969" fmla="*/ 1731951 h 3272781"/>
              <a:gd name="connsiteX1970" fmla="*/ 5249770 w 6716110"/>
              <a:gd name="connsiteY1970" fmla="*/ 1720174 h 3272781"/>
              <a:gd name="connsiteX1971" fmla="*/ 5246815 w 6716110"/>
              <a:gd name="connsiteY1971" fmla="*/ 1687180 h 3272781"/>
              <a:gd name="connsiteX1972" fmla="*/ 5211850 w 6716110"/>
              <a:gd name="connsiteY1972" fmla="*/ 1687508 h 3272781"/>
              <a:gd name="connsiteX1973" fmla="*/ 5206433 w 6716110"/>
              <a:gd name="connsiteY1973" fmla="*/ 1720338 h 3272781"/>
              <a:gd name="connsiteX1974" fmla="*/ 5228286 w 6716110"/>
              <a:gd name="connsiteY1974" fmla="*/ 1731951 h 3272781"/>
              <a:gd name="connsiteX1975" fmla="*/ 4344010 w 6716110"/>
              <a:gd name="connsiteY1975" fmla="*/ 1732057 h 3272781"/>
              <a:gd name="connsiteX1976" fmla="*/ 4372656 w 6716110"/>
              <a:gd name="connsiteY1976" fmla="*/ 1705757 h 3272781"/>
              <a:gd name="connsiteX1977" fmla="*/ 4327226 w 6716110"/>
              <a:gd name="connsiteY1977" fmla="*/ 1694240 h 3272781"/>
              <a:gd name="connsiteX1978" fmla="*/ 4330298 w 6716110"/>
              <a:gd name="connsiteY1978" fmla="*/ 1725708 h 3272781"/>
              <a:gd name="connsiteX1979" fmla="*/ 4344010 w 6716110"/>
              <a:gd name="connsiteY1979" fmla="*/ 1732057 h 3272781"/>
              <a:gd name="connsiteX1980" fmla="*/ 4567196 w 6716110"/>
              <a:gd name="connsiteY1980" fmla="*/ 1732111 h 3272781"/>
              <a:gd name="connsiteX1981" fmla="*/ 4593715 w 6716110"/>
              <a:gd name="connsiteY1981" fmla="*/ 1705729 h 3272781"/>
              <a:gd name="connsiteX1982" fmla="*/ 4555868 w 6716110"/>
              <a:gd name="connsiteY1982" fmla="*/ 1686197 h 3272781"/>
              <a:gd name="connsiteX1983" fmla="*/ 4553575 w 6716110"/>
              <a:gd name="connsiteY1983" fmla="*/ 1728052 h 3272781"/>
              <a:gd name="connsiteX1984" fmla="*/ 4567196 w 6716110"/>
              <a:gd name="connsiteY1984" fmla="*/ 1732111 h 3272781"/>
              <a:gd name="connsiteX1985" fmla="*/ 1265961 w 6716110"/>
              <a:gd name="connsiteY1985" fmla="*/ 1732118 h 3272781"/>
              <a:gd name="connsiteX1986" fmla="*/ 1291623 w 6716110"/>
              <a:gd name="connsiteY1986" fmla="*/ 1705277 h 3272781"/>
              <a:gd name="connsiteX1987" fmla="*/ 1246002 w 6716110"/>
              <a:gd name="connsiteY1987" fmla="*/ 1694836 h 3272781"/>
              <a:gd name="connsiteX1988" fmla="*/ 1252171 w 6716110"/>
              <a:gd name="connsiteY1988" fmla="*/ 1728116 h 3272781"/>
              <a:gd name="connsiteX1989" fmla="*/ 1265961 w 6716110"/>
              <a:gd name="connsiteY1989" fmla="*/ 1732118 h 3272781"/>
              <a:gd name="connsiteX1990" fmla="*/ 4640933 w 6716110"/>
              <a:gd name="connsiteY1990" fmla="*/ 1732137 h 3272781"/>
              <a:gd name="connsiteX1991" fmla="*/ 4665425 w 6716110"/>
              <a:gd name="connsiteY1991" fmla="*/ 1705071 h 3272781"/>
              <a:gd name="connsiteX1992" fmla="*/ 4622582 w 6716110"/>
              <a:gd name="connsiteY1992" fmla="*/ 1690441 h 3272781"/>
              <a:gd name="connsiteX1993" fmla="*/ 4627178 w 6716110"/>
              <a:gd name="connsiteY1993" fmla="*/ 1728479 h 3272781"/>
              <a:gd name="connsiteX1994" fmla="*/ 4640933 w 6716110"/>
              <a:gd name="connsiteY1994" fmla="*/ 1732137 h 3272781"/>
              <a:gd name="connsiteX1995" fmla="*/ 4791260 w 6716110"/>
              <a:gd name="connsiteY1995" fmla="*/ 1732207 h 3272781"/>
              <a:gd name="connsiteX1996" fmla="*/ 4812121 w 6716110"/>
              <a:gd name="connsiteY1996" fmla="*/ 1704685 h 3272781"/>
              <a:gd name="connsiteX1997" fmla="*/ 4769411 w 6716110"/>
              <a:gd name="connsiteY1997" fmla="*/ 1692330 h 3272781"/>
              <a:gd name="connsiteX1998" fmla="*/ 4778050 w 6716110"/>
              <a:gd name="connsiteY1998" fmla="*/ 1730043 h 3272781"/>
              <a:gd name="connsiteX1999" fmla="*/ 4791260 w 6716110"/>
              <a:gd name="connsiteY1999" fmla="*/ 1732207 h 3272781"/>
              <a:gd name="connsiteX2000" fmla="*/ 3396204 w 6716110"/>
              <a:gd name="connsiteY2000" fmla="*/ 1732267 h 3272781"/>
              <a:gd name="connsiteX2001" fmla="*/ 3418726 w 6716110"/>
              <a:gd name="connsiteY2001" fmla="*/ 1700237 h 3272781"/>
              <a:gd name="connsiteX2002" fmla="*/ 3375091 w 6716110"/>
              <a:gd name="connsiteY2002" fmla="*/ 1687908 h 3272781"/>
              <a:gd name="connsiteX2003" fmla="*/ 3381394 w 6716110"/>
              <a:gd name="connsiteY2003" fmla="*/ 1728627 h 3272781"/>
              <a:gd name="connsiteX2004" fmla="*/ 3396204 w 6716110"/>
              <a:gd name="connsiteY2004" fmla="*/ 1732267 h 3272781"/>
              <a:gd name="connsiteX2005" fmla="*/ 3320217 w 6716110"/>
              <a:gd name="connsiteY2005" fmla="*/ 1732331 h 3272781"/>
              <a:gd name="connsiteX2006" fmla="*/ 3344971 w 6716110"/>
              <a:gd name="connsiteY2006" fmla="*/ 1705305 h 3272781"/>
              <a:gd name="connsiteX2007" fmla="*/ 3302386 w 6716110"/>
              <a:gd name="connsiteY2007" fmla="*/ 1690119 h 3272781"/>
              <a:gd name="connsiteX2008" fmla="*/ 3307100 w 6716110"/>
              <a:gd name="connsiteY2008" fmla="*/ 1728328 h 3272781"/>
              <a:gd name="connsiteX2009" fmla="*/ 3320217 w 6716110"/>
              <a:gd name="connsiteY2009" fmla="*/ 1732331 h 3272781"/>
              <a:gd name="connsiteX2010" fmla="*/ 3103762 w 6716110"/>
              <a:gd name="connsiteY2010" fmla="*/ 1734347 h 3272781"/>
              <a:gd name="connsiteX2011" fmla="*/ 3120132 w 6716110"/>
              <a:gd name="connsiteY2011" fmla="*/ 1690591 h 3272781"/>
              <a:gd name="connsiteX2012" fmla="*/ 3076588 w 6716110"/>
              <a:gd name="connsiteY2012" fmla="*/ 1710273 h 3272781"/>
              <a:gd name="connsiteX2013" fmla="*/ 3103762 w 6716110"/>
              <a:gd name="connsiteY2013" fmla="*/ 1734347 h 3272781"/>
              <a:gd name="connsiteX2014" fmla="*/ 4725856 w 6716110"/>
              <a:gd name="connsiteY2014" fmla="*/ 1803506 h 3272781"/>
              <a:gd name="connsiteX2015" fmla="*/ 4739277 w 6716110"/>
              <a:gd name="connsiteY2015" fmla="*/ 1784180 h 3272781"/>
              <a:gd name="connsiteX2016" fmla="*/ 4707585 w 6716110"/>
              <a:gd name="connsiteY2016" fmla="*/ 1758172 h 3272781"/>
              <a:gd name="connsiteX2017" fmla="*/ 4701764 w 6716110"/>
              <a:gd name="connsiteY2017" fmla="*/ 1802482 h 3272781"/>
              <a:gd name="connsiteX2018" fmla="*/ 4725856 w 6716110"/>
              <a:gd name="connsiteY2018" fmla="*/ 1803506 h 3272781"/>
              <a:gd name="connsiteX2019" fmla="*/ 3038398 w 6716110"/>
              <a:gd name="connsiteY2019" fmla="*/ 1803725 h 3272781"/>
              <a:gd name="connsiteX2020" fmla="*/ 3053368 w 6716110"/>
              <a:gd name="connsiteY2020" fmla="*/ 1784816 h 3272781"/>
              <a:gd name="connsiteX2021" fmla="*/ 3015522 w 6716110"/>
              <a:gd name="connsiteY2021" fmla="*/ 1760197 h 3272781"/>
              <a:gd name="connsiteX2022" fmla="*/ 3014211 w 6716110"/>
              <a:gd name="connsiteY2022" fmla="*/ 1802469 h 3272781"/>
              <a:gd name="connsiteX2023" fmla="*/ 3038398 w 6716110"/>
              <a:gd name="connsiteY2023" fmla="*/ 1803725 h 3272781"/>
              <a:gd name="connsiteX2024" fmla="*/ 3991675 w 6716110"/>
              <a:gd name="connsiteY2024" fmla="*/ 1803823 h 3272781"/>
              <a:gd name="connsiteX2025" fmla="*/ 4006413 w 6716110"/>
              <a:gd name="connsiteY2025" fmla="*/ 1785354 h 3272781"/>
              <a:gd name="connsiteX2026" fmla="*/ 3968696 w 6716110"/>
              <a:gd name="connsiteY2026" fmla="*/ 1759396 h 3272781"/>
              <a:gd name="connsiteX2027" fmla="*/ 3967712 w 6716110"/>
              <a:gd name="connsiteY2027" fmla="*/ 1802333 h 3272781"/>
              <a:gd name="connsiteX2028" fmla="*/ 3991675 w 6716110"/>
              <a:gd name="connsiteY2028" fmla="*/ 1803823 h 3272781"/>
              <a:gd name="connsiteX2029" fmla="*/ 5163507 w 6716110"/>
              <a:gd name="connsiteY2029" fmla="*/ 1804161 h 3272781"/>
              <a:gd name="connsiteX2030" fmla="*/ 5178874 w 6716110"/>
              <a:gd name="connsiteY2030" fmla="*/ 1785454 h 3272781"/>
              <a:gd name="connsiteX2031" fmla="*/ 5148508 w 6716110"/>
              <a:gd name="connsiteY2031" fmla="*/ 1758142 h 3272781"/>
              <a:gd name="connsiteX2032" fmla="*/ 5138659 w 6716110"/>
              <a:gd name="connsiteY2032" fmla="*/ 1800808 h 3272781"/>
              <a:gd name="connsiteX2033" fmla="*/ 5163507 w 6716110"/>
              <a:gd name="connsiteY2033" fmla="*/ 1804161 h 3272781"/>
              <a:gd name="connsiteX2034" fmla="*/ 5237460 w 6716110"/>
              <a:gd name="connsiteY2034" fmla="*/ 1804272 h 3272781"/>
              <a:gd name="connsiteX2035" fmla="*/ 5252142 w 6716110"/>
              <a:gd name="connsiteY2035" fmla="*/ 1785354 h 3272781"/>
              <a:gd name="connsiteX2036" fmla="*/ 5219961 w 6716110"/>
              <a:gd name="connsiteY2036" fmla="*/ 1758253 h 3272781"/>
              <a:gd name="connsiteX2037" fmla="*/ 5212609 w 6716110"/>
              <a:gd name="connsiteY2037" fmla="*/ 1801517 h 3272781"/>
              <a:gd name="connsiteX2038" fmla="*/ 5237460 w 6716110"/>
              <a:gd name="connsiteY2038" fmla="*/ 1804272 h 3272781"/>
              <a:gd name="connsiteX2039" fmla="*/ 1277448 w 6716110"/>
              <a:gd name="connsiteY2039" fmla="*/ 1804419 h 3272781"/>
              <a:gd name="connsiteX2040" fmla="*/ 1291620 w 6716110"/>
              <a:gd name="connsiteY2040" fmla="*/ 1785774 h 3272781"/>
              <a:gd name="connsiteX2041" fmla="*/ 1258485 w 6716110"/>
              <a:gd name="connsiteY2041" fmla="*/ 1758447 h 3272781"/>
              <a:gd name="connsiteX2042" fmla="*/ 1253287 w 6716110"/>
              <a:gd name="connsiteY2042" fmla="*/ 1802203 h 3272781"/>
              <a:gd name="connsiteX2043" fmla="*/ 1277448 w 6716110"/>
              <a:gd name="connsiteY2043" fmla="*/ 1804419 h 3272781"/>
              <a:gd name="connsiteX2044" fmla="*/ 4651419 w 6716110"/>
              <a:gd name="connsiteY2044" fmla="*/ 1804507 h 3272781"/>
              <a:gd name="connsiteX2045" fmla="*/ 4664976 w 6716110"/>
              <a:gd name="connsiteY2045" fmla="*/ 1785894 h 3272781"/>
              <a:gd name="connsiteX2046" fmla="*/ 4632781 w 6716110"/>
              <a:gd name="connsiteY2046" fmla="*/ 1758508 h 3272781"/>
              <a:gd name="connsiteX2047" fmla="*/ 4627740 w 6716110"/>
              <a:gd name="connsiteY2047" fmla="*/ 1802949 h 3272781"/>
              <a:gd name="connsiteX2048" fmla="*/ 4651419 w 6716110"/>
              <a:gd name="connsiteY2048" fmla="*/ 1804507 h 3272781"/>
              <a:gd name="connsiteX2049" fmla="*/ 4210563 w 6716110"/>
              <a:gd name="connsiteY2049" fmla="*/ 1804595 h 3272781"/>
              <a:gd name="connsiteX2050" fmla="*/ 4225622 w 6716110"/>
              <a:gd name="connsiteY2050" fmla="*/ 1786042 h 3272781"/>
              <a:gd name="connsiteX2051" fmla="*/ 4192558 w 6716110"/>
              <a:gd name="connsiteY2051" fmla="*/ 1758922 h 3272781"/>
              <a:gd name="connsiteX2052" fmla="*/ 4186174 w 6716110"/>
              <a:gd name="connsiteY2052" fmla="*/ 1801957 h 3272781"/>
              <a:gd name="connsiteX2053" fmla="*/ 4210563 w 6716110"/>
              <a:gd name="connsiteY2053" fmla="*/ 1804595 h 3272781"/>
              <a:gd name="connsiteX2054" fmla="*/ 4871170 w 6716110"/>
              <a:gd name="connsiteY2054" fmla="*/ 1804658 h 3272781"/>
              <a:gd name="connsiteX2055" fmla="*/ 4885927 w 6716110"/>
              <a:gd name="connsiteY2055" fmla="*/ 1785691 h 3272781"/>
              <a:gd name="connsiteX2056" fmla="*/ 4853406 w 6716110"/>
              <a:gd name="connsiteY2056" fmla="*/ 1758042 h 3272781"/>
              <a:gd name="connsiteX2057" fmla="*/ 4846902 w 6716110"/>
              <a:gd name="connsiteY2057" fmla="*/ 1801654 h 3272781"/>
              <a:gd name="connsiteX2058" fmla="*/ 4871170 w 6716110"/>
              <a:gd name="connsiteY2058" fmla="*/ 1804658 h 3272781"/>
              <a:gd name="connsiteX2059" fmla="*/ 5383460 w 6716110"/>
              <a:gd name="connsiteY2059" fmla="*/ 1804741 h 3272781"/>
              <a:gd name="connsiteX2060" fmla="*/ 5398242 w 6716110"/>
              <a:gd name="connsiteY2060" fmla="*/ 1788626 h 3272781"/>
              <a:gd name="connsiteX2061" fmla="*/ 5367011 w 6716110"/>
              <a:gd name="connsiteY2061" fmla="*/ 1758187 h 3272781"/>
              <a:gd name="connsiteX2062" fmla="*/ 5360992 w 6716110"/>
              <a:gd name="connsiteY2062" fmla="*/ 1802788 h 3272781"/>
              <a:gd name="connsiteX2063" fmla="*/ 5383460 w 6716110"/>
              <a:gd name="connsiteY2063" fmla="*/ 1804741 h 3272781"/>
              <a:gd name="connsiteX2064" fmla="*/ 1200501 w 6716110"/>
              <a:gd name="connsiteY2064" fmla="*/ 1805131 h 3272781"/>
              <a:gd name="connsiteX2065" fmla="*/ 1216797 w 6716110"/>
              <a:gd name="connsiteY2065" fmla="*/ 1790829 h 3272781"/>
              <a:gd name="connsiteX2066" fmla="*/ 1211058 w 6716110"/>
              <a:gd name="connsiteY2066" fmla="*/ 1762631 h 3272781"/>
              <a:gd name="connsiteX2067" fmla="*/ 1176784 w 6716110"/>
              <a:gd name="connsiteY2067" fmla="*/ 1762793 h 3272781"/>
              <a:gd name="connsiteX2068" fmla="*/ 1178916 w 6716110"/>
              <a:gd name="connsiteY2068" fmla="*/ 1800229 h 3272781"/>
              <a:gd name="connsiteX2069" fmla="*/ 1200501 w 6716110"/>
              <a:gd name="connsiteY2069" fmla="*/ 1805131 h 3272781"/>
              <a:gd name="connsiteX2070" fmla="*/ 4789481 w 6716110"/>
              <a:gd name="connsiteY2070" fmla="*/ 1805649 h 3272781"/>
              <a:gd name="connsiteX2071" fmla="*/ 4806271 w 6716110"/>
              <a:gd name="connsiteY2071" fmla="*/ 1798750 h 3272781"/>
              <a:gd name="connsiteX2072" fmla="*/ 4787453 w 6716110"/>
              <a:gd name="connsiteY2072" fmla="*/ 1757311 h 3272781"/>
              <a:gd name="connsiteX2073" fmla="*/ 4772203 w 6716110"/>
              <a:gd name="connsiteY2073" fmla="*/ 1800045 h 3272781"/>
              <a:gd name="connsiteX2074" fmla="*/ 4789481 w 6716110"/>
              <a:gd name="connsiteY2074" fmla="*/ 1805649 h 3272781"/>
              <a:gd name="connsiteX2075" fmla="*/ 1485466 w 6716110"/>
              <a:gd name="connsiteY2075" fmla="*/ 1805688 h 3272781"/>
              <a:gd name="connsiteX2076" fmla="*/ 1512781 w 6716110"/>
              <a:gd name="connsiteY2076" fmla="*/ 1779805 h 3272781"/>
              <a:gd name="connsiteX2077" fmla="*/ 1464868 w 6716110"/>
              <a:gd name="connsiteY2077" fmla="*/ 1769371 h 3272781"/>
              <a:gd name="connsiteX2078" fmla="*/ 1472152 w 6716110"/>
              <a:gd name="connsiteY2078" fmla="*/ 1800835 h 3272781"/>
              <a:gd name="connsiteX2079" fmla="*/ 1485466 w 6716110"/>
              <a:gd name="connsiteY2079" fmla="*/ 1805688 h 3272781"/>
              <a:gd name="connsiteX2080" fmla="*/ 4131652 w 6716110"/>
              <a:gd name="connsiteY2080" fmla="*/ 1805759 h 3272781"/>
              <a:gd name="connsiteX2081" fmla="*/ 4148825 w 6716110"/>
              <a:gd name="connsiteY2081" fmla="*/ 1795318 h 3272781"/>
              <a:gd name="connsiteX2082" fmla="*/ 4132577 w 6716110"/>
              <a:gd name="connsiteY2082" fmla="*/ 1757439 h 3272781"/>
              <a:gd name="connsiteX2083" fmla="*/ 4112307 w 6716110"/>
              <a:gd name="connsiteY2083" fmla="*/ 1800660 h 3272781"/>
              <a:gd name="connsiteX2084" fmla="*/ 4131652 w 6716110"/>
              <a:gd name="connsiteY2084" fmla="*/ 1805759 h 3272781"/>
              <a:gd name="connsiteX2085" fmla="*/ 4054527 w 6716110"/>
              <a:gd name="connsiteY2085" fmla="*/ 1805867 h 3272781"/>
              <a:gd name="connsiteX2086" fmla="*/ 4080074 w 6716110"/>
              <a:gd name="connsiteY2086" fmla="*/ 1779644 h 3272781"/>
              <a:gd name="connsiteX2087" fmla="*/ 4034049 w 6716110"/>
              <a:gd name="connsiteY2087" fmla="*/ 1766789 h 3272781"/>
              <a:gd name="connsiteX2088" fmla="*/ 4041180 w 6716110"/>
              <a:gd name="connsiteY2088" fmla="*/ 1802587 h 3272781"/>
              <a:gd name="connsiteX2089" fmla="*/ 4054527 w 6716110"/>
              <a:gd name="connsiteY2089" fmla="*/ 1805867 h 3272781"/>
              <a:gd name="connsiteX2090" fmla="*/ 3395720 w 6716110"/>
              <a:gd name="connsiteY2090" fmla="*/ 1805869 h 3272781"/>
              <a:gd name="connsiteX2091" fmla="*/ 3419272 w 6716110"/>
              <a:gd name="connsiteY2091" fmla="*/ 1775047 h 3272781"/>
              <a:gd name="connsiteX2092" fmla="*/ 3376182 w 6716110"/>
              <a:gd name="connsiteY2092" fmla="*/ 1763168 h 3272781"/>
              <a:gd name="connsiteX2093" fmla="*/ 3381548 w 6716110"/>
              <a:gd name="connsiteY2093" fmla="*/ 1802383 h 3272781"/>
              <a:gd name="connsiteX2094" fmla="*/ 3395720 w 6716110"/>
              <a:gd name="connsiteY2094" fmla="*/ 1805869 h 3272781"/>
              <a:gd name="connsiteX2095" fmla="*/ 1415895 w 6716110"/>
              <a:gd name="connsiteY2095" fmla="*/ 1805905 h 3272781"/>
              <a:gd name="connsiteX2096" fmla="*/ 1439312 w 6716110"/>
              <a:gd name="connsiteY2096" fmla="*/ 1775369 h 3272781"/>
              <a:gd name="connsiteX2097" fmla="*/ 1391408 w 6716110"/>
              <a:gd name="connsiteY2097" fmla="*/ 1770346 h 3272781"/>
              <a:gd name="connsiteX2098" fmla="*/ 1401673 w 6716110"/>
              <a:gd name="connsiteY2098" fmla="*/ 1802269 h 3272781"/>
              <a:gd name="connsiteX2099" fmla="*/ 1415895 w 6716110"/>
              <a:gd name="connsiteY2099" fmla="*/ 1805905 h 3272781"/>
              <a:gd name="connsiteX2100" fmla="*/ 3839644 w 6716110"/>
              <a:gd name="connsiteY2100" fmla="*/ 1805980 h 3272781"/>
              <a:gd name="connsiteX2101" fmla="*/ 3838676 w 6716110"/>
              <a:gd name="connsiteY2101" fmla="*/ 1757764 h 3272781"/>
              <a:gd name="connsiteX2102" fmla="*/ 3810459 w 6716110"/>
              <a:gd name="connsiteY2102" fmla="*/ 1791971 h 3272781"/>
              <a:gd name="connsiteX2103" fmla="*/ 3839644 w 6716110"/>
              <a:gd name="connsiteY2103" fmla="*/ 1805980 h 3272781"/>
              <a:gd name="connsiteX2104" fmla="*/ 3248481 w 6716110"/>
              <a:gd name="connsiteY2104" fmla="*/ 1806005 h 3272781"/>
              <a:gd name="connsiteX2105" fmla="*/ 3263864 w 6716110"/>
              <a:gd name="connsiteY2105" fmla="*/ 1801145 h 3272781"/>
              <a:gd name="connsiteX2106" fmla="*/ 3247531 w 6716110"/>
              <a:gd name="connsiteY2106" fmla="*/ 1758042 h 3272781"/>
              <a:gd name="connsiteX2107" fmla="*/ 3232977 w 6716110"/>
              <a:gd name="connsiteY2107" fmla="*/ 1801959 h 3272781"/>
              <a:gd name="connsiteX2108" fmla="*/ 3248481 w 6716110"/>
              <a:gd name="connsiteY2108" fmla="*/ 1806005 h 3272781"/>
              <a:gd name="connsiteX2109" fmla="*/ 5083080 w 6716110"/>
              <a:gd name="connsiteY2109" fmla="*/ 1806006 h 3272781"/>
              <a:gd name="connsiteX2110" fmla="*/ 5106303 w 6716110"/>
              <a:gd name="connsiteY2110" fmla="*/ 1775498 h 3272781"/>
              <a:gd name="connsiteX2111" fmla="*/ 5061205 w 6716110"/>
              <a:gd name="connsiteY2111" fmla="*/ 1766703 h 3272781"/>
              <a:gd name="connsiteX2112" fmla="*/ 5068829 w 6716110"/>
              <a:gd name="connsiteY2112" fmla="*/ 1802372 h 3272781"/>
              <a:gd name="connsiteX2113" fmla="*/ 5083080 w 6716110"/>
              <a:gd name="connsiteY2113" fmla="*/ 1806006 h 3272781"/>
              <a:gd name="connsiteX2114" fmla="*/ 4273359 w 6716110"/>
              <a:gd name="connsiteY2114" fmla="*/ 1806035 h 3272781"/>
              <a:gd name="connsiteX2115" fmla="*/ 4298115 w 6716110"/>
              <a:gd name="connsiteY2115" fmla="*/ 1780038 h 3272781"/>
              <a:gd name="connsiteX2116" fmla="*/ 4255695 w 6716110"/>
              <a:gd name="connsiteY2116" fmla="*/ 1765307 h 3272781"/>
              <a:gd name="connsiteX2117" fmla="*/ 4260263 w 6716110"/>
              <a:gd name="connsiteY2117" fmla="*/ 1801892 h 3272781"/>
              <a:gd name="connsiteX2118" fmla="*/ 4273359 w 6716110"/>
              <a:gd name="connsiteY2118" fmla="*/ 1806035 h 3272781"/>
              <a:gd name="connsiteX2119" fmla="*/ 1340684 w 6716110"/>
              <a:gd name="connsiteY2119" fmla="*/ 1806086 h 3272781"/>
              <a:gd name="connsiteX2120" fmla="*/ 1366413 w 6716110"/>
              <a:gd name="connsiteY2120" fmla="*/ 1779953 h 3272781"/>
              <a:gd name="connsiteX2121" fmla="*/ 1321899 w 6716110"/>
              <a:gd name="connsiteY2121" fmla="*/ 1764210 h 3272781"/>
              <a:gd name="connsiteX2122" fmla="*/ 1327300 w 6716110"/>
              <a:gd name="connsiteY2122" fmla="*/ 1802188 h 3272781"/>
              <a:gd name="connsiteX2123" fmla="*/ 1340684 w 6716110"/>
              <a:gd name="connsiteY2123" fmla="*/ 1806086 h 3272781"/>
              <a:gd name="connsiteX2124" fmla="*/ 4566507 w 6716110"/>
              <a:gd name="connsiteY2124" fmla="*/ 1806094 h 3272781"/>
              <a:gd name="connsiteX2125" fmla="*/ 4593290 w 6716110"/>
              <a:gd name="connsiteY2125" fmla="*/ 1780250 h 3272781"/>
              <a:gd name="connsiteX2126" fmla="*/ 4549100 w 6716110"/>
              <a:gd name="connsiteY2126" fmla="*/ 1765541 h 3272781"/>
              <a:gd name="connsiteX2127" fmla="*/ 4553176 w 6716110"/>
              <a:gd name="connsiteY2127" fmla="*/ 1801748 h 3272781"/>
              <a:gd name="connsiteX2128" fmla="*/ 4566507 w 6716110"/>
              <a:gd name="connsiteY2128" fmla="*/ 1806094 h 3272781"/>
              <a:gd name="connsiteX2129" fmla="*/ 974826 w 6716110"/>
              <a:gd name="connsiteY2129" fmla="*/ 1806173 h 3272781"/>
              <a:gd name="connsiteX2130" fmla="*/ 999132 w 6716110"/>
              <a:gd name="connsiteY2130" fmla="*/ 1775171 h 3272781"/>
              <a:gd name="connsiteX2131" fmla="*/ 951164 w 6716110"/>
              <a:gd name="connsiteY2131" fmla="*/ 1769485 h 3272781"/>
              <a:gd name="connsiteX2132" fmla="*/ 960433 w 6716110"/>
              <a:gd name="connsiteY2132" fmla="*/ 1801977 h 3272781"/>
              <a:gd name="connsiteX2133" fmla="*/ 974826 w 6716110"/>
              <a:gd name="connsiteY2133" fmla="*/ 1806173 h 3272781"/>
              <a:gd name="connsiteX2134" fmla="*/ 4934298 w 6716110"/>
              <a:gd name="connsiteY2134" fmla="*/ 1806193 h 3272781"/>
              <a:gd name="connsiteX2135" fmla="*/ 4960009 w 6716110"/>
              <a:gd name="connsiteY2135" fmla="*/ 1779699 h 3272781"/>
              <a:gd name="connsiteX2136" fmla="*/ 4925605 w 6716110"/>
              <a:gd name="connsiteY2136" fmla="*/ 1758275 h 3272781"/>
              <a:gd name="connsiteX2137" fmla="*/ 4921018 w 6716110"/>
              <a:gd name="connsiteY2137" fmla="*/ 1802595 h 3272781"/>
              <a:gd name="connsiteX2138" fmla="*/ 4934298 w 6716110"/>
              <a:gd name="connsiteY2138" fmla="*/ 1806193 h 3272781"/>
              <a:gd name="connsiteX2139" fmla="*/ 3096818 w 6716110"/>
              <a:gd name="connsiteY2139" fmla="*/ 1806202 h 3272781"/>
              <a:gd name="connsiteX2140" fmla="*/ 3125149 w 6716110"/>
              <a:gd name="connsiteY2140" fmla="*/ 1785009 h 3272781"/>
              <a:gd name="connsiteX2141" fmla="*/ 3094800 w 6716110"/>
              <a:gd name="connsiteY2141" fmla="*/ 1758097 h 3272781"/>
              <a:gd name="connsiteX2142" fmla="*/ 3084953 w 6716110"/>
              <a:gd name="connsiteY2142" fmla="*/ 1800666 h 3272781"/>
              <a:gd name="connsiteX2143" fmla="*/ 3096818 w 6716110"/>
              <a:gd name="connsiteY2143" fmla="*/ 1806202 h 3272781"/>
              <a:gd name="connsiteX2144" fmla="*/ 5008079 w 6716110"/>
              <a:gd name="connsiteY2144" fmla="*/ 1806249 h 3272781"/>
              <a:gd name="connsiteX2145" fmla="*/ 5033243 w 6716110"/>
              <a:gd name="connsiteY2145" fmla="*/ 1779594 h 3272781"/>
              <a:gd name="connsiteX2146" fmla="*/ 4995936 w 6716110"/>
              <a:gd name="connsiteY2146" fmla="*/ 1760003 h 3272781"/>
              <a:gd name="connsiteX2147" fmla="*/ 4994967 w 6716110"/>
              <a:gd name="connsiteY2147" fmla="*/ 1802614 h 3272781"/>
              <a:gd name="connsiteX2148" fmla="*/ 5008079 w 6716110"/>
              <a:gd name="connsiteY2148" fmla="*/ 1806249 h 3272781"/>
              <a:gd name="connsiteX2149" fmla="*/ 4347824 w 6716110"/>
              <a:gd name="connsiteY2149" fmla="*/ 1806270 h 3272781"/>
              <a:gd name="connsiteX2150" fmla="*/ 4372524 w 6716110"/>
              <a:gd name="connsiteY2150" fmla="*/ 1780259 h 3272781"/>
              <a:gd name="connsiteX2151" fmla="*/ 4335844 w 6716110"/>
              <a:gd name="connsiteY2151" fmla="*/ 1759960 h 3272781"/>
              <a:gd name="connsiteX2152" fmla="*/ 4334875 w 6716110"/>
              <a:gd name="connsiteY2152" fmla="*/ 1802507 h 3272781"/>
              <a:gd name="connsiteX2153" fmla="*/ 4347824 w 6716110"/>
              <a:gd name="connsiteY2153" fmla="*/ 1806270 h 3272781"/>
              <a:gd name="connsiteX2154" fmla="*/ 4419554 w 6716110"/>
              <a:gd name="connsiteY2154" fmla="*/ 1806272 h 3272781"/>
              <a:gd name="connsiteX2155" fmla="*/ 4446141 w 6716110"/>
              <a:gd name="connsiteY2155" fmla="*/ 1775509 h 3272781"/>
              <a:gd name="connsiteX2156" fmla="*/ 4399119 w 6716110"/>
              <a:gd name="connsiteY2156" fmla="*/ 1769770 h 3272781"/>
              <a:gd name="connsiteX2157" fmla="*/ 4405118 w 6716110"/>
              <a:gd name="connsiteY2157" fmla="*/ 1800763 h 3272781"/>
              <a:gd name="connsiteX2158" fmla="*/ 4419554 w 6716110"/>
              <a:gd name="connsiteY2158" fmla="*/ 1806272 h 3272781"/>
              <a:gd name="connsiteX2159" fmla="*/ 4494443 w 6716110"/>
              <a:gd name="connsiteY2159" fmla="*/ 1806278 h 3272781"/>
              <a:gd name="connsiteX2160" fmla="*/ 4519353 w 6716110"/>
              <a:gd name="connsiteY2160" fmla="*/ 1774010 h 3272781"/>
              <a:gd name="connsiteX2161" fmla="*/ 4472497 w 6716110"/>
              <a:gd name="connsiteY2161" fmla="*/ 1769760 h 3272781"/>
              <a:gd name="connsiteX2162" fmla="*/ 4479354 w 6716110"/>
              <a:gd name="connsiteY2162" fmla="*/ 1801304 h 3272781"/>
              <a:gd name="connsiteX2163" fmla="*/ 4494443 w 6716110"/>
              <a:gd name="connsiteY2163" fmla="*/ 1806278 h 3272781"/>
              <a:gd name="connsiteX2164" fmla="*/ 3320928 w 6716110"/>
              <a:gd name="connsiteY2164" fmla="*/ 1806299 h 3272781"/>
              <a:gd name="connsiteX2165" fmla="*/ 3345416 w 6716110"/>
              <a:gd name="connsiteY2165" fmla="*/ 1779915 h 3272781"/>
              <a:gd name="connsiteX2166" fmla="*/ 3302002 w 6716110"/>
              <a:gd name="connsiteY2166" fmla="*/ 1764565 h 3272781"/>
              <a:gd name="connsiteX2167" fmla="*/ 3307812 w 6716110"/>
              <a:gd name="connsiteY2167" fmla="*/ 1802612 h 3272781"/>
              <a:gd name="connsiteX2168" fmla="*/ 3320928 w 6716110"/>
              <a:gd name="connsiteY2168" fmla="*/ 1806299 h 3272781"/>
              <a:gd name="connsiteX2169" fmla="*/ 3615475 w 6716110"/>
              <a:gd name="connsiteY2169" fmla="*/ 1806305 h 3272781"/>
              <a:gd name="connsiteX2170" fmla="*/ 3638096 w 6716110"/>
              <a:gd name="connsiteY2170" fmla="*/ 1774479 h 3272781"/>
              <a:gd name="connsiteX2171" fmla="*/ 3591099 w 6716110"/>
              <a:gd name="connsiteY2171" fmla="*/ 1773989 h 3272781"/>
              <a:gd name="connsiteX2172" fmla="*/ 3600950 w 6716110"/>
              <a:gd name="connsiteY2172" fmla="*/ 1802401 h 3272781"/>
              <a:gd name="connsiteX2173" fmla="*/ 3615475 w 6716110"/>
              <a:gd name="connsiteY2173" fmla="*/ 1806305 h 3272781"/>
              <a:gd name="connsiteX2174" fmla="*/ 3762017 w 6716110"/>
              <a:gd name="connsiteY2174" fmla="*/ 1806311 h 3272781"/>
              <a:gd name="connsiteX2175" fmla="*/ 3785485 w 6716110"/>
              <a:gd name="connsiteY2175" fmla="*/ 1779976 h 3272781"/>
              <a:gd name="connsiteX2176" fmla="*/ 3743357 w 6716110"/>
              <a:gd name="connsiteY2176" fmla="*/ 1763841 h 3272781"/>
              <a:gd name="connsiteX2177" fmla="*/ 3749050 w 6716110"/>
              <a:gd name="connsiteY2177" fmla="*/ 1802794 h 3272781"/>
              <a:gd name="connsiteX2178" fmla="*/ 3762017 w 6716110"/>
              <a:gd name="connsiteY2178" fmla="*/ 1806311 h 3272781"/>
              <a:gd name="connsiteX2179" fmla="*/ 3172472 w 6716110"/>
              <a:gd name="connsiteY2179" fmla="*/ 1806337 h 3272781"/>
              <a:gd name="connsiteX2180" fmla="*/ 3198629 w 6716110"/>
              <a:gd name="connsiteY2180" fmla="*/ 1779787 h 3272781"/>
              <a:gd name="connsiteX2181" fmla="*/ 3155023 w 6716110"/>
              <a:gd name="connsiteY2181" fmla="*/ 1766290 h 3272781"/>
              <a:gd name="connsiteX2182" fmla="*/ 3159046 w 6716110"/>
              <a:gd name="connsiteY2182" fmla="*/ 1801252 h 3272781"/>
              <a:gd name="connsiteX2183" fmla="*/ 3172472 w 6716110"/>
              <a:gd name="connsiteY2183" fmla="*/ 1806337 h 3272781"/>
              <a:gd name="connsiteX2184" fmla="*/ 1559386 w 6716110"/>
              <a:gd name="connsiteY2184" fmla="*/ 1806374 h 3272781"/>
              <a:gd name="connsiteX2185" fmla="*/ 1585194 w 6716110"/>
              <a:gd name="connsiteY2185" fmla="*/ 1779853 h 3272781"/>
              <a:gd name="connsiteX2186" fmla="*/ 1541064 w 6716110"/>
              <a:gd name="connsiteY2186" fmla="*/ 1765247 h 3272781"/>
              <a:gd name="connsiteX2187" fmla="*/ 1545949 w 6716110"/>
              <a:gd name="connsiteY2187" fmla="*/ 1801602 h 3272781"/>
              <a:gd name="connsiteX2188" fmla="*/ 1559386 w 6716110"/>
              <a:gd name="connsiteY2188" fmla="*/ 1806374 h 3272781"/>
              <a:gd name="connsiteX2189" fmla="*/ 5300890 w 6716110"/>
              <a:gd name="connsiteY2189" fmla="*/ 1806521 h 3272781"/>
              <a:gd name="connsiteX2190" fmla="*/ 5325370 w 6716110"/>
              <a:gd name="connsiteY2190" fmla="*/ 1780784 h 3272781"/>
              <a:gd name="connsiteX2191" fmla="*/ 5280763 w 6716110"/>
              <a:gd name="connsiteY2191" fmla="*/ 1768495 h 3272781"/>
              <a:gd name="connsiteX2192" fmla="*/ 5288009 w 6716110"/>
              <a:gd name="connsiteY2192" fmla="*/ 1802740 h 3272781"/>
              <a:gd name="connsiteX2193" fmla="*/ 5300890 w 6716110"/>
              <a:gd name="connsiteY2193" fmla="*/ 1806521 h 3272781"/>
              <a:gd name="connsiteX2194" fmla="*/ 3906505 w 6716110"/>
              <a:gd name="connsiteY2194" fmla="*/ 1806615 h 3272781"/>
              <a:gd name="connsiteX2195" fmla="*/ 3932698 w 6716110"/>
              <a:gd name="connsiteY2195" fmla="*/ 1780305 h 3272781"/>
              <a:gd name="connsiteX2196" fmla="*/ 3898277 w 6716110"/>
              <a:gd name="connsiteY2196" fmla="*/ 1758918 h 3272781"/>
              <a:gd name="connsiteX2197" fmla="*/ 3893451 w 6716110"/>
              <a:gd name="connsiteY2197" fmla="*/ 1802508 h 3272781"/>
              <a:gd name="connsiteX2198" fmla="*/ 3906505 w 6716110"/>
              <a:gd name="connsiteY2198" fmla="*/ 1806615 h 3272781"/>
              <a:gd name="connsiteX2199" fmla="*/ 1119470 w 6716110"/>
              <a:gd name="connsiteY2199" fmla="*/ 1806707 h 3272781"/>
              <a:gd name="connsiteX2200" fmla="*/ 1144026 w 6716110"/>
              <a:gd name="connsiteY2200" fmla="*/ 1774280 h 3272781"/>
              <a:gd name="connsiteX2201" fmla="*/ 1100652 w 6716110"/>
              <a:gd name="connsiteY2201" fmla="*/ 1766637 h 3272781"/>
              <a:gd name="connsiteX2202" fmla="*/ 1104522 w 6716110"/>
              <a:gd name="connsiteY2202" fmla="*/ 1801112 h 3272781"/>
              <a:gd name="connsiteX2203" fmla="*/ 1119470 w 6716110"/>
              <a:gd name="connsiteY2203" fmla="*/ 1806707 h 3272781"/>
              <a:gd name="connsiteX2204" fmla="*/ 1047009 w 6716110"/>
              <a:gd name="connsiteY2204" fmla="*/ 1806715 h 3272781"/>
              <a:gd name="connsiteX2205" fmla="*/ 1070812 w 6716110"/>
              <a:gd name="connsiteY2205" fmla="*/ 1780300 h 3272781"/>
              <a:gd name="connsiteX2206" fmla="*/ 1039962 w 6716110"/>
              <a:gd name="connsiteY2206" fmla="*/ 1758851 h 3272781"/>
              <a:gd name="connsiteX2207" fmla="*/ 1033923 w 6716110"/>
              <a:gd name="connsiteY2207" fmla="*/ 1802562 h 3272781"/>
              <a:gd name="connsiteX2208" fmla="*/ 1047009 w 6716110"/>
              <a:gd name="connsiteY2208" fmla="*/ 1806715 h 3272781"/>
              <a:gd name="connsiteX2209" fmla="*/ 5447233 w 6716110"/>
              <a:gd name="connsiteY2209" fmla="*/ 1808689 h 3272781"/>
              <a:gd name="connsiteX2210" fmla="*/ 5472834 w 6716110"/>
              <a:gd name="connsiteY2210" fmla="*/ 1774961 h 3272781"/>
              <a:gd name="connsiteX2211" fmla="*/ 5423915 w 6716110"/>
              <a:gd name="connsiteY2211" fmla="*/ 1780012 h 3272781"/>
              <a:gd name="connsiteX2212" fmla="*/ 5447233 w 6716110"/>
              <a:gd name="connsiteY2212" fmla="*/ 1808689 h 3272781"/>
              <a:gd name="connsiteX2213" fmla="*/ 3541327 w 6716110"/>
              <a:gd name="connsiteY2213" fmla="*/ 1808689 h 3272781"/>
              <a:gd name="connsiteX2214" fmla="*/ 3566043 w 6716110"/>
              <a:gd name="connsiteY2214" fmla="*/ 1775775 h 3272781"/>
              <a:gd name="connsiteX2215" fmla="*/ 3516612 w 6716110"/>
              <a:gd name="connsiteY2215" fmla="*/ 1780501 h 3272781"/>
              <a:gd name="connsiteX2216" fmla="*/ 3541327 w 6716110"/>
              <a:gd name="connsiteY2216" fmla="*/ 1808689 h 3272781"/>
              <a:gd name="connsiteX2217" fmla="*/ 5736736 w 6716110"/>
              <a:gd name="connsiteY2217" fmla="*/ 1869998 h 3272781"/>
              <a:gd name="connsiteX2218" fmla="*/ 5745437 w 6716110"/>
              <a:gd name="connsiteY2218" fmla="*/ 1840424 h 3272781"/>
              <a:gd name="connsiteX2219" fmla="*/ 5736736 w 6716110"/>
              <a:gd name="connsiteY2219" fmla="*/ 1869998 h 3272781"/>
              <a:gd name="connsiteX2220" fmla="*/ 3843078 w 6716110"/>
              <a:gd name="connsiteY2220" fmla="*/ 1870771 h 3272781"/>
              <a:gd name="connsiteX2221" fmla="*/ 3851803 w 6716110"/>
              <a:gd name="connsiteY2221" fmla="*/ 1854758 h 3272781"/>
              <a:gd name="connsiteX2222" fmla="*/ 3817629 w 6716110"/>
              <a:gd name="connsiteY2222" fmla="*/ 1844674 h 3272781"/>
              <a:gd name="connsiteX2223" fmla="*/ 3824270 w 6716110"/>
              <a:gd name="connsiteY2223" fmla="*/ 1870296 h 3272781"/>
              <a:gd name="connsiteX2224" fmla="*/ 3843078 w 6716110"/>
              <a:gd name="connsiteY2224" fmla="*/ 1870771 h 3272781"/>
              <a:gd name="connsiteX2225" fmla="*/ 4702018 w 6716110"/>
              <a:gd name="connsiteY2225" fmla="*/ 1876715 h 3272781"/>
              <a:gd name="connsiteX2226" fmla="*/ 4738860 w 6716110"/>
              <a:gd name="connsiteY2226" fmla="*/ 1854295 h 3272781"/>
              <a:gd name="connsiteX2227" fmla="*/ 4698432 w 6716110"/>
              <a:gd name="connsiteY2227" fmla="*/ 1834618 h 3272781"/>
              <a:gd name="connsiteX2228" fmla="*/ 4702018 w 6716110"/>
              <a:gd name="connsiteY2228" fmla="*/ 1876715 h 3272781"/>
              <a:gd name="connsiteX2229" fmla="*/ 4064649 w 6716110"/>
              <a:gd name="connsiteY2229" fmla="*/ 1876892 h 3272781"/>
              <a:gd name="connsiteX2230" fmla="*/ 4079346 w 6716110"/>
              <a:gd name="connsiteY2230" fmla="*/ 1859280 h 3272781"/>
              <a:gd name="connsiteX2231" fmla="*/ 4038585 w 6716110"/>
              <a:gd name="connsiteY2231" fmla="*/ 1834924 h 3272781"/>
              <a:gd name="connsiteX2232" fmla="*/ 4042158 w 6716110"/>
              <a:gd name="connsiteY2232" fmla="*/ 1876606 h 3272781"/>
              <a:gd name="connsiteX2233" fmla="*/ 4064649 w 6716110"/>
              <a:gd name="connsiteY2233" fmla="*/ 1876892 h 3272781"/>
              <a:gd name="connsiteX2234" fmla="*/ 5018492 w 6716110"/>
              <a:gd name="connsiteY2234" fmla="*/ 1877096 h 3272781"/>
              <a:gd name="connsiteX2235" fmla="*/ 5033118 w 6716110"/>
              <a:gd name="connsiteY2235" fmla="*/ 1859249 h 3272781"/>
              <a:gd name="connsiteX2236" fmla="*/ 4995786 w 6716110"/>
              <a:gd name="connsiteY2236" fmla="*/ 1832580 h 3272781"/>
              <a:gd name="connsiteX2237" fmla="*/ 4995624 w 6716110"/>
              <a:gd name="connsiteY2237" fmla="*/ 1876161 h 3272781"/>
              <a:gd name="connsiteX2238" fmla="*/ 5018492 w 6716110"/>
              <a:gd name="connsiteY2238" fmla="*/ 1877096 h 3272781"/>
              <a:gd name="connsiteX2239" fmla="*/ 4431685 w 6716110"/>
              <a:gd name="connsiteY2239" fmla="*/ 1877344 h 3272781"/>
              <a:gd name="connsiteX2240" fmla="*/ 4445003 w 6716110"/>
              <a:gd name="connsiteY2240" fmla="*/ 1860202 h 3272781"/>
              <a:gd name="connsiteX2241" fmla="*/ 4409052 w 6716110"/>
              <a:gd name="connsiteY2241" fmla="*/ 1832019 h 3272781"/>
              <a:gd name="connsiteX2242" fmla="*/ 4410033 w 6716110"/>
              <a:gd name="connsiteY2242" fmla="*/ 1876914 h 3272781"/>
              <a:gd name="connsiteX2243" fmla="*/ 4431685 w 6716110"/>
              <a:gd name="connsiteY2243" fmla="*/ 1877344 h 3272781"/>
              <a:gd name="connsiteX2244" fmla="*/ 3331474 w 6716110"/>
              <a:gd name="connsiteY2244" fmla="*/ 1877356 h 3272781"/>
              <a:gd name="connsiteX2245" fmla="*/ 3345194 w 6716110"/>
              <a:gd name="connsiteY2245" fmla="*/ 1859972 h 3272781"/>
              <a:gd name="connsiteX2246" fmla="*/ 3312511 w 6716110"/>
              <a:gd name="connsiteY2246" fmla="*/ 1830541 h 3272781"/>
              <a:gd name="connsiteX2247" fmla="*/ 3308608 w 6716110"/>
              <a:gd name="connsiteY2247" fmla="*/ 1875820 h 3272781"/>
              <a:gd name="connsiteX2248" fmla="*/ 3331474 w 6716110"/>
              <a:gd name="connsiteY2248" fmla="*/ 1877356 h 3272781"/>
              <a:gd name="connsiteX2249" fmla="*/ 1108591 w 6716110"/>
              <a:gd name="connsiteY2249" fmla="*/ 1877601 h 3272781"/>
              <a:gd name="connsiteX2250" fmla="*/ 1145378 w 6716110"/>
              <a:gd name="connsiteY2250" fmla="*/ 1855088 h 3272781"/>
              <a:gd name="connsiteX2251" fmla="*/ 1108915 w 6716110"/>
              <a:gd name="connsiteY2251" fmla="*/ 1832248 h 3272781"/>
              <a:gd name="connsiteX2252" fmla="*/ 1108591 w 6716110"/>
              <a:gd name="connsiteY2252" fmla="*/ 1877601 h 3272781"/>
              <a:gd name="connsiteX2253" fmla="*/ 910036 w 6716110"/>
              <a:gd name="connsiteY2253" fmla="*/ 1877661 h 3272781"/>
              <a:gd name="connsiteX2254" fmla="*/ 925601 w 6716110"/>
              <a:gd name="connsiteY2254" fmla="*/ 1860121 h 3272781"/>
              <a:gd name="connsiteX2255" fmla="*/ 895374 w 6716110"/>
              <a:gd name="connsiteY2255" fmla="*/ 1829785 h 3272781"/>
              <a:gd name="connsiteX2256" fmla="*/ 886339 w 6716110"/>
              <a:gd name="connsiteY2256" fmla="*/ 1874883 h 3272781"/>
              <a:gd name="connsiteX2257" fmla="*/ 910036 w 6716110"/>
              <a:gd name="connsiteY2257" fmla="*/ 1877661 h 3272781"/>
              <a:gd name="connsiteX2258" fmla="*/ 1276667 w 6716110"/>
              <a:gd name="connsiteY2258" fmla="*/ 1877728 h 3272781"/>
              <a:gd name="connsiteX2259" fmla="*/ 1291236 w 6716110"/>
              <a:gd name="connsiteY2259" fmla="*/ 1860120 h 3272781"/>
              <a:gd name="connsiteX2260" fmla="*/ 1262829 w 6716110"/>
              <a:gd name="connsiteY2260" fmla="*/ 1829658 h 3272781"/>
              <a:gd name="connsiteX2261" fmla="*/ 1253577 w 6716110"/>
              <a:gd name="connsiteY2261" fmla="*/ 1874786 h 3272781"/>
              <a:gd name="connsiteX2262" fmla="*/ 1276667 w 6716110"/>
              <a:gd name="connsiteY2262" fmla="*/ 1877728 h 3272781"/>
              <a:gd name="connsiteX2263" fmla="*/ 5310995 w 6716110"/>
              <a:gd name="connsiteY2263" fmla="*/ 1878049 h 3272781"/>
              <a:gd name="connsiteX2264" fmla="*/ 5324755 w 6716110"/>
              <a:gd name="connsiteY2264" fmla="*/ 1860564 h 3272781"/>
              <a:gd name="connsiteX2265" fmla="*/ 5297763 w 6716110"/>
              <a:gd name="connsiteY2265" fmla="*/ 1829061 h 3272781"/>
              <a:gd name="connsiteX2266" fmla="*/ 5287844 w 6716110"/>
              <a:gd name="connsiteY2266" fmla="*/ 1877050 h 3272781"/>
              <a:gd name="connsiteX2267" fmla="*/ 5310995 w 6716110"/>
              <a:gd name="connsiteY2267" fmla="*/ 1878049 h 3272781"/>
              <a:gd name="connsiteX2268" fmla="*/ 1642037 w 6716110"/>
              <a:gd name="connsiteY2268" fmla="*/ 1878161 h 3272781"/>
              <a:gd name="connsiteX2269" fmla="*/ 1656862 w 6716110"/>
              <a:gd name="connsiteY2269" fmla="*/ 1863146 h 3272781"/>
              <a:gd name="connsiteX2270" fmla="*/ 1625236 w 6716110"/>
              <a:gd name="connsiteY2270" fmla="*/ 1830712 h 3272781"/>
              <a:gd name="connsiteX2271" fmla="*/ 1620557 w 6716110"/>
              <a:gd name="connsiteY2271" fmla="*/ 1876185 h 3272781"/>
              <a:gd name="connsiteX2272" fmla="*/ 1642037 w 6716110"/>
              <a:gd name="connsiteY2272" fmla="*/ 1878161 h 3272781"/>
              <a:gd name="connsiteX2273" fmla="*/ 4503361 w 6716110"/>
              <a:gd name="connsiteY2273" fmla="*/ 1878248 h 3272781"/>
              <a:gd name="connsiteX2274" fmla="*/ 4519243 w 6716110"/>
              <a:gd name="connsiteY2274" fmla="*/ 1859887 h 3272781"/>
              <a:gd name="connsiteX2275" fmla="*/ 4479283 w 6716110"/>
              <a:gd name="connsiteY2275" fmla="*/ 1834119 h 3272781"/>
              <a:gd name="connsiteX2276" fmla="*/ 4479283 w 6716110"/>
              <a:gd name="connsiteY2276" fmla="*/ 1874822 h 3272781"/>
              <a:gd name="connsiteX2277" fmla="*/ 4503361 w 6716110"/>
              <a:gd name="connsiteY2277" fmla="*/ 1878248 h 3272781"/>
              <a:gd name="connsiteX2278" fmla="*/ 4283160 w 6716110"/>
              <a:gd name="connsiteY2278" fmla="*/ 1878359 h 3272781"/>
              <a:gd name="connsiteX2279" fmla="*/ 4297785 w 6716110"/>
              <a:gd name="connsiteY2279" fmla="*/ 1863293 h 3272781"/>
              <a:gd name="connsiteX2280" fmla="*/ 4271857 w 6716110"/>
              <a:gd name="connsiteY2280" fmla="*/ 1829158 h 3272781"/>
              <a:gd name="connsiteX2281" fmla="*/ 4261485 w 6716110"/>
              <a:gd name="connsiteY2281" fmla="*/ 1876559 h 3272781"/>
              <a:gd name="connsiteX2282" fmla="*/ 4283160 w 6716110"/>
              <a:gd name="connsiteY2282" fmla="*/ 1878359 h 3272781"/>
              <a:gd name="connsiteX2283" fmla="*/ 5676797 w 6716110"/>
              <a:gd name="connsiteY2283" fmla="*/ 1878393 h 3272781"/>
              <a:gd name="connsiteX2284" fmla="*/ 5691210 w 6716110"/>
              <a:gd name="connsiteY2284" fmla="*/ 1863747 h 3272781"/>
              <a:gd name="connsiteX2285" fmla="*/ 5660193 w 6716110"/>
              <a:gd name="connsiteY2285" fmla="*/ 1830411 h 3272781"/>
              <a:gd name="connsiteX2286" fmla="*/ 5655808 w 6716110"/>
              <a:gd name="connsiteY2286" fmla="*/ 1876003 h 3272781"/>
              <a:gd name="connsiteX2287" fmla="*/ 5676797 w 6716110"/>
              <a:gd name="connsiteY2287" fmla="*/ 1878393 h 3272781"/>
              <a:gd name="connsiteX2288" fmla="*/ 1053874 w 6716110"/>
              <a:gd name="connsiteY2288" fmla="*/ 1878705 h 3272781"/>
              <a:gd name="connsiteX2289" fmla="*/ 1070317 w 6716110"/>
              <a:gd name="connsiteY2289" fmla="*/ 1863347 h 3272781"/>
              <a:gd name="connsiteX2290" fmla="*/ 1050217 w 6716110"/>
              <a:gd name="connsiteY2290" fmla="*/ 1829191 h 3272781"/>
              <a:gd name="connsiteX2291" fmla="*/ 1030935 w 6716110"/>
              <a:gd name="connsiteY2291" fmla="*/ 1873545 h 3272781"/>
              <a:gd name="connsiteX2292" fmla="*/ 1053874 w 6716110"/>
              <a:gd name="connsiteY2292" fmla="*/ 1878705 h 3272781"/>
              <a:gd name="connsiteX2293" fmla="*/ 3915130 w 6716110"/>
              <a:gd name="connsiteY2293" fmla="*/ 1878794 h 3272781"/>
              <a:gd name="connsiteX2294" fmla="*/ 3930893 w 6716110"/>
              <a:gd name="connsiteY2294" fmla="*/ 1864779 h 3272781"/>
              <a:gd name="connsiteX2295" fmla="*/ 3903231 w 6716110"/>
              <a:gd name="connsiteY2295" fmla="*/ 1829163 h 3272781"/>
              <a:gd name="connsiteX2296" fmla="*/ 3894119 w 6716110"/>
              <a:gd name="connsiteY2296" fmla="*/ 1875991 h 3272781"/>
              <a:gd name="connsiteX2297" fmla="*/ 3915130 w 6716110"/>
              <a:gd name="connsiteY2297" fmla="*/ 1878794 h 3272781"/>
              <a:gd name="connsiteX2298" fmla="*/ 4356556 w 6716110"/>
              <a:gd name="connsiteY2298" fmla="*/ 1878887 h 3272781"/>
              <a:gd name="connsiteX2299" fmla="*/ 4371567 w 6716110"/>
              <a:gd name="connsiteY2299" fmla="*/ 1865072 h 3272781"/>
              <a:gd name="connsiteX2300" fmla="*/ 4340274 w 6716110"/>
              <a:gd name="connsiteY2300" fmla="*/ 1830624 h 3272781"/>
              <a:gd name="connsiteX2301" fmla="*/ 4335523 w 6716110"/>
              <a:gd name="connsiteY2301" fmla="*/ 1877153 h 3272781"/>
              <a:gd name="connsiteX2302" fmla="*/ 4356556 w 6716110"/>
              <a:gd name="connsiteY2302" fmla="*/ 1878887 h 3272781"/>
              <a:gd name="connsiteX2303" fmla="*/ 1199894 w 6716110"/>
              <a:gd name="connsiteY2303" fmla="*/ 1878925 h 3272781"/>
              <a:gd name="connsiteX2304" fmla="*/ 1215752 w 6716110"/>
              <a:gd name="connsiteY2304" fmla="*/ 1865558 h 3272781"/>
              <a:gd name="connsiteX2305" fmla="*/ 1193449 w 6716110"/>
              <a:gd name="connsiteY2305" fmla="*/ 1830129 h 3272781"/>
              <a:gd name="connsiteX2306" fmla="*/ 1179066 w 6716110"/>
              <a:gd name="connsiteY2306" fmla="*/ 1874941 h 3272781"/>
              <a:gd name="connsiteX2307" fmla="*/ 1199894 w 6716110"/>
              <a:gd name="connsiteY2307" fmla="*/ 1878925 h 3272781"/>
              <a:gd name="connsiteX2308" fmla="*/ 4205552 w 6716110"/>
              <a:gd name="connsiteY2308" fmla="*/ 1879022 h 3272781"/>
              <a:gd name="connsiteX2309" fmla="*/ 4221630 w 6716110"/>
              <a:gd name="connsiteY2309" fmla="*/ 1869068 h 3272781"/>
              <a:gd name="connsiteX2310" fmla="*/ 4201477 w 6716110"/>
              <a:gd name="connsiteY2310" fmla="*/ 1828521 h 3272781"/>
              <a:gd name="connsiteX2311" fmla="*/ 4186402 w 6716110"/>
              <a:gd name="connsiteY2311" fmla="*/ 1875419 h 3272781"/>
              <a:gd name="connsiteX2312" fmla="*/ 4205552 w 6716110"/>
              <a:gd name="connsiteY2312" fmla="*/ 1879022 h 3272781"/>
              <a:gd name="connsiteX2313" fmla="*/ 4868082 w 6716110"/>
              <a:gd name="connsiteY2313" fmla="*/ 1879109 h 3272781"/>
              <a:gd name="connsiteX2314" fmla="*/ 4884155 w 6716110"/>
              <a:gd name="connsiteY2314" fmla="*/ 1865711 h 3272781"/>
              <a:gd name="connsiteX2315" fmla="*/ 4856370 w 6716110"/>
              <a:gd name="connsiteY2315" fmla="*/ 1829439 h 3272781"/>
              <a:gd name="connsiteX2316" fmla="*/ 4847162 w 6716110"/>
              <a:gd name="connsiteY2316" fmla="*/ 1874861 h 3272781"/>
              <a:gd name="connsiteX2317" fmla="*/ 4868082 w 6716110"/>
              <a:gd name="connsiteY2317" fmla="*/ 1879109 h 3272781"/>
              <a:gd name="connsiteX2318" fmla="*/ 1346877 w 6716110"/>
              <a:gd name="connsiteY2318" fmla="*/ 1879155 h 3272781"/>
              <a:gd name="connsiteX2319" fmla="*/ 1361924 w 6716110"/>
              <a:gd name="connsiteY2319" fmla="*/ 1868013 h 3272781"/>
              <a:gd name="connsiteX2320" fmla="*/ 1337231 w 6716110"/>
              <a:gd name="connsiteY2320" fmla="*/ 1829037 h 3272781"/>
              <a:gd name="connsiteX2321" fmla="*/ 1327808 w 6716110"/>
              <a:gd name="connsiteY2321" fmla="*/ 1877223 h 3272781"/>
              <a:gd name="connsiteX2322" fmla="*/ 1346877 w 6716110"/>
              <a:gd name="connsiteY2322" fmla="*/ 1879155 h 3272781"/>
              <a:gd name="connsiteX2323" fmla="*/ 1560714 w 6716110"/>
              <a:gd name="connsiteY2323" fmla="*/ 1879242 h 3272781"/>
              <a:gd name="connsiteX2324" fmla="*/ 1585500 w 6716110"/>
              <a:gd name="connsiteY2324" fmla="*/ 1842820 h 3272781"/>
              <a:gd name="connsiteX2325" fmla="*/ 1550373 w 6716110"/>
              <a:gd name="connsiteY2325" fmla="*/ 1831489 h 3272781"/>
              <a:gd name="connsiteX2326" fmla="*/ 1560714 w 6716110"/>
              <a:gd name="connsiteY2326" fmla="*/ 1879242 h 3272781"/>
              <a:gd name="connsiteX2327" fmla="*/ 5373897 w 6716110"/>
              <a:gd name="connsiteY2327" fmla="*/ 1879262 h 3272781"/>
              <a:gd name="connsiteX2328" fmla="*/ 5398782 w 6716110"/>
              <a:gd name="connsiteY2328" fmla="*/ 1862817 h 3272781"/>
              <a:gd name="connsiteX2329" fmla="*/ 5378014 w 6716110"/>
              <a:gd name="connsiteY2329" fmla="*/ 1826181 h 3272781"/>
              <a:gd name="connsiteX2330" fmla="*/ 5351081 w 6716110"/>
              <a:gd name="connsiteY2330" fmla="*/ 1859072 h 3272781"/>
              <a:gd name="connsiteX2331" fmla="*/ 5373897 w 6716110"/>
              <a:gd name="connsiteY2331" fmla="*/ 1879262 h 3272781"/>
              <a:gd name="connsiteX2332" fmla="*/ 973395 w 6716110"/>
              <a:gd name="connsiteY2332" fmla="*/ 1879299 h 3272781"/>
              <a:gd name="connsiteX2333" fmla="*/ 998967 w 6716110"/>
              <a:gd name="connsiteY2333" fmla="*/ 1854480 h 3272781"/>
              <a:gd name="connsiteX2334" fmla="*/ 957027 w 6716110"/>
              <a:gd name="connsiteY2334" fmla="*/ 1835971 h 3272781"/>
              <a:gd name="connsiteX2335" fmla="*/ 960795 w 6716110"/>
              <a:gd name="connsiteY2335" fmla="*/ 1875912 h 3272781"/>
              <a:gd name="connsiteX2336" fmla="*/ 973395 w 6716110"/>
              <a:gd name="connsiteY2336" fmla="*/ 1879299 h 3272781"/>
              <a:gd name="connsiteX2337" fmla="*/ 4793462 w 6716110"/>
              <a:gd name="connsiteY2337" fmla="*/ 1879373 h 3272781"/>
              <a:gd name="connsiteX2338" fmla="*/ 4808005 w 6716110"/>
              <a:gd name="connsiteY2338" fmla="*/ 1870120 h 3272781"/>
              <a:gd name="connsiteX2339" fmla="*/ 4792353 w 6716110"/>
              <a:gd name="connsiteY2339" fmla="*/ 1829576 h 3272781"/>
              <a:gd name="connsiteX2340" fmla="*/ 4775895 w 6716110"/>
              <a:gd name="connsiteY2340" fmla="*/ 1877670 h 3272781"/>
              <a:gd name="connsiteX2341" fmla="*/ 4793462 w 6716110"/>
              <a:gd name="connsiteY2341" fmla="*/ 1879373 h 3272781"/>
              <a:gd name="connsiteX2342" fmla="*/ 1484421 w 6716110"/>
              <a:gd name="connsiteY2342" fmla="*/ 1879389 h 3272781"/>
              <a:gd name="connsiteX2343" fmla="*/ 1512543 w 6716110"/>
              <a:gd name="connsiteY2343" fmla="*/ 1854760 h 3272781"/>
              <a:gd name="connsiteX2344" fmla="*/ 1469585 w 6716110"/>
              <a:gd name="connsiteY2344" fmla="*/ 1837165 h 3272781"/>
              <a:gd name="connsiteX2345" fmla="*/ 1471538 w 6716110"/>
              <a:gd name="connsiteY2345" fmla="*/ 1874636 h 3272781"/>
              <a:gd name="connsiteX2346" fmla="*/ 1484421 w 6716110"/>
              <a:gd name="connsiteY2346" fmla="*/ 1879389 h 3272781"/>
              <a:gd name="connsiteX2347" fmla="*/ 4641537 w 6716110"/>
              <a:gd name="connsiteY2347" fmla="*/ 1879404 h 3272781"/>
              <a:gd name="connsiteX2348" fmla="*/ 4665205 w 6716110"/>
              <a:gd name="connsiteY2348" fmla="*/ 1854432 h 3272781"/>
              <a:gd name="connsiteX2349" fmla="*/ 4629001 w 6716110"/>
              <a:gd name="connsiteY2349" fmla="*/ 1832316 h 3272781"/>
              <a:gd name="connsiteX2350" fmla="*/ 4628840 w 6716110"/>
              <a:gd name="connsiteY2350" fmla="*/ 1875897 h 3272781"/>
              <a:gd name="connsiteX2351" fmla="*/ 4641537 w 6716110"/>
              <a:gd name="connsiteY2351" fmla="*/ 1879404 h 3272781"/>
              <a:gd name="connsiteX2352" fmla="*/ 4567055 w 6716110"/>
              <a:gd name="connsiteY2352" fmla="*/ 1879425 h 3272781"/>
              <a:gd name="connsiteX2353" fmla="*/ 4593883 w 6716110"/>
              <a:gd name="connsiteY2353" fmla="*/ 1854005 h 3272781"/>
              <a:gd name="connsiteX2354" fmla="*/ 4558336 w 6716110"/>
              <a:gd name="connsiteY2354" fmla="*/ 1830961 h 3272781"/>
              <a:gd name="connsiteX2355" fmla="*/ 4554096 w 6716110"/>
              <a:gd name="connsiteY2355" fmla="*/ 1875252 h 3272781"/>
              <a:gd name="connsiteX2356" fmla="*/ 4567055 w 6716110"/>
              <a:gd name="connsiteY2356" fmla="*/ 1879425 h 3272781"/>
              <a:gd name="connsiteX2357" fmla="*/ 3172256 w 6716110"/>
              <a:gd name="connsiteY2357" fmla="*/ 1879597 h 3272781"/>
              <a:gd name="connsiteX2358" fmla="*/ 3192187 w 6716110"/>
              <a:gd name="connsiteY2358" fmla="*/ 1872204 h 3272781"/>
              <a:gd name="connsiteX2359" fmla="*/ 3195092 w 6716110"/>
              <a:gd name="connsiteY2359" fmla="*/ 1839726 h 3272781"/>
              <a:gd name="connsiteX2360" fmla="*/ 3162008 w 6716110"/>
              <a:gd name="connsiteY2360" fmla="*/ 1829708 h 3272781"/>
              <a:gd name="connsiteX2361" fmla="*/ 3154262 w 6716110"/>
              <a:gd name="connsiteY2361" fmla="*/ 1868811 h 3272781"/>
              <a:gd name="connsiteX2362" fmla="*/ 3172256 w 6716110"/>
              <a:gd name="connsiteY2362" fmla="*/ 1879597 h 3272781"/>
              <a:gd name="connsiteX2363" fmla="*/ 5085175 w 6716110"/>
              <a:gd name="connsiteY2363" fmla="*/ 1879632 h 3272781"/>
              <a:gd name="connsiteX2364" fmla="*/ 5105756 w 6716110"/>
              <a:gd name="connsiteY2364" fmla="*/ 1845748 h 3272781"/>
              <a:gd name="connsiteX2365" fmla="*/ 5062865 w 6716110"/>
              <a:gd name="connsiteY2365" fmla="*/ 1837405 h 3272781"/>
              <a:gd name="connsiteX2366" fmla="*/ 5070395 w 6716110"/>
              <a:gd name="connsiteY2366" fmla="*/ 1876828 h 3272781"/>
              <a:gd name="connsiteX2367" fmla="*/ 5085175 w 6716110"/>
              <a:gd name="connsiteY2367" fmla="*/ 1879632 h 3272781"/>
              <a:gd name="connsiteX2368" fmla="*/ 5226653 w 6716110"/>
              <a:gd name="connsiteY2368" fmla="*/ 1879684 h 3272781"/>
              <a:gd name="connsiteX2369" fmla="*/ 5251869 w 6716110"/>
              <a:gd name="connsiteY2369" fmla="*/ 1854848 h 3272781"/>
              <a:gd name="connsiteX2370" fmla="*/ 5217962 w 6716110"/>
              <a:gd name="connsiteY2370" fmla="*/ 1831299 h 3272781"/>
              <a:gd name="connsiteX2371" fmla="*/ 5213397 w 6716110"/>
              <a:gd name="connsiteY2371" fmla="*/ 1876138 h 3272781"/>
              <a:gd name="connsiteX2372" fmla="*/ 5226653 w 6716110"/>
              <a:gd name="connsiteY2372" fmla="*/ 1879684 h 3272781"/>
              <a:gd name="connsiteX2373" fmla="*/ 1707779 w 6716110"/>
              <a:gd name="connsiteY2373" fmla="*/ 1879789 h 3272781"/>
              <a:gd name="connsiteX2374" fmla="*/ 1730910 w 6716110"/>
              <a:gd name="connsiteY2374" fmla="*/ 1854412 h 3272781"/>
              <a:gd name="connsiteX2375" fmla="*/ 1699649 w 6716110"/>
              <a:gd name="connsiteY2375" fmla="*/ 1830655 h 3272781"/>
              <a:gd name="connsiteX2376" fmla="*/ 1695066 w 6716110"/>
              <a:gd name="connsiteY2376" fmla="*/ 1876867 h 3272781"/>
              <a:gd name="connsiteX2377" fmla="*/ 1707779 w 6716110"/>
              <a:gd name="connsiteY2377" fmla="*/ 1879789 h 3272781"/>
              <a:gd name="connsiteX2378" fmla="*/ 4933992 w 6716110"/>
              <a:gd name="connsiteY2378" fmla="*/ 1879807 h 3272781"/>
              <a:gd name="connsiteX2379" fmla="*/ 4959729 w 6716110"/>
              <a:gd name="connsiteY2379" fmla="*/ 1854635 h 3272781"/>
              <a:gd name="connsiteX2380" fmla="*/ 4925392 w 6716110"/>
              <a:gd name="connsiteY2380" fmla="*/ 1830997 h 3272781"/>
              <a:gd name="connsiteX2381" fmla="*/ 4921285 w 6716110"/>
              <a:gd name="connsiteY2381" fmla="*/ 1875339 h 3272781"/>
              <a:gd name="connsiteX2382" fmla="*/ 4933992 w 6716110"/>
              <a:gd name="connsiteY2382" fmla="*/ 1879807 h 3272781"/>
              <a:gd name="connsiteX2383" fmla="*/ 3246442 w 6716110"/>
              <a:gd name="connsiteY2383" fmla="*/ 1879836 h 3272781"/>
              <a:gd name="connsiteX2384" fmla="*/ 3271460 w 6716110"/>
              <a:gd name="connsiteY2384" fmla="*/ 1854477 h 3272781"/>
              <a:gd name="connsiteX2385" fmla="*/ 3238335 w 6716110"/>
              <a:gd name="connsiteY2385" fmla="*/ 1831166 h 3272781"/>
              <a:gd name="connsiteX2386" fmla="*/ 3233488 w 6716110"/>
              <a:gd name="connsiteY2386" fmla="*/ 1876007 h 3272781"/>
              <a:gd name="connsiteX2387" fmla="*/ 3246442 w 6716110"/>
              <a:gd name="connsiteY2387" fmla="*/ 1879836 h 3272781"/>
              <a:gd name="connsiteX2388" fmla="*/ 4129231 w 6716110"/>
              <a:gd name="connsiteY2388" fmla="*/ 1879843 h 3272781"/>
              <a:gd name="connsiteX2389" fmla="*/ 4152186 w 6716110"/>
              <a:gd name="connsiteY2389" fmla="*/ 1854618 h 3272781"/>
              <a:gd name="connsiteX2390" fmla="*/ 4113036 w 6716110"/>
              <a:gd name="connsiteY2390" fmla="*/ 1834795 h 3272781"/>
              <a:gd name="connsiteX2391" fmla="*/ 4116918 w 6716110"/>
              <a:gd name="connsiteY2391" fmla="*/ 1876376 h 3272781"/>
              <a:gd name="connsiteX2392" fmla="*/ 4129231 w 6716110"/>
              <a:gd name="connsiteY2392" fmla="*/ 1879843 h 3272781"/>
              <a:gd name="connsiteX2393" fmla="*/ 1415363 w 6716110"/>
              <a:gd name="connsiteY2393" fmla="*/ 1879853 h 3272781"/>
              <a:gd name="connsiteX2394" fmla="*/ 1440152 w 6716110"/>
              <a:gd name="connsiteY2394" fmla="*/ 1854228 h 3272781"/>
              <a:gd name="connsiteX2395" fmla="*/ 1407120 w 6716110"/>
              <a:gd name="connsiteY2395" fmla="*/ 1830246 h 3272781"/>
              <a:gd name="connsiteX2396" fmla="*/ 1402705 w 6716110"/>
              <a:gd name="connsiteY2396" fmla="*/ 1876578 h 3272781"/>
              <a:gd name="connsiteX2397" fmla="*/ 1415363 w 6716110"/>
              <a:gd name="connsiteY2397" fmla="*/ 1879853 h 3272781"/>
              <a:gd name="connsiteX2398" fmla="*/ 3103298 w 6716110"/>
              <a:gd name="connsiteY2398" fmla="*/ 1880017 h 3272781"/>
              <a:gd name="connsiteX2399" fmla="*/ 3125136 w 6716110"/>
              <a:gd name="connsiteY2399" fmla="*/ 1849351 h 3272781"/>
              <a:gd name="connsiteX2400" fmla="*/ 3079383 w 6716110"/>
              <a:gd name="connsiteY2400" fmla="*/ 1842359 h 3272781"/>
              <a:gd name="connsiteX2401" fmla="*/ 3089059 w 6716110"/>
              <a:gd name="connsiteY2401" fmla="*/ 1877321 h 3272781"/>
              <a:gd name="connsiteX2402" fmla="*/ 3103298 w 6716110"/>
              <a:gd name="connsiteY2402" fmla="*/ 1880017 h 3272781"/>
              <a:gd name="connsiteX2403" fmla="*/ 5156141 w 6716110"/>
              <a:gd name="connsiteY2403" fmla="*/ 1880034 h 3272781"/>
              <a:gd name="connsiteX2404" fmla="*/ 5179122 w 6716110"/>
              <a:gd name="connsiteY2404" fmla="*/ 1854252 h 3272781"/>
              <a:gd name="connsiteX2405" fmla="*/ 5148390 w 6716110"/>
              <a:gd name="connsiteY2405" fmla="*/ 1829511 h 3272781"/>
              <a:gd name="connsiteX2406" fmla="*/ 5143674 w 6716110"/>
              <a:gd name="connsiteY2406" fmla="*/ 1876862 h 3272781"/>
              <a:gd name="connsiteX2407" fmla="*/ 5156141 w 6716110"/>
              <a:gd name="connsiteY2407" fmla="*/ 1880034 h 3272781"/>
              <a:gd name="connsiteX2408" fmla="*/ 3983353 w 6716110"/>
              <a:gd name="connsiteY2408" fmla="*/ 1880098 h 3272781"/>
              <a:gd name="connsiteX2409" fmla="*/ 4005035 w 6716110"/>
              <a:gd name="connsiteY2409" fmla="*/ 1845497 h 3272781"/>
              <a:gd name="connsiteX2410" fmla="*/ 3959754 w 6716110"/>
              <a:gd name="connsiteY2410" fmla="*/ 1842897 h 3272781"/>
              <a:gd name="connsiteX2411" fmla="*/ 3968194 w 6716110"/>
              <a:gd name="connsiteY2411" fmla="*/ 1875888 h 3272781"/>
              <a:gd name="connsiteX2412" fmla="*/ 3983353 w 6716110"/>
              <a:gd name="connsiteY2412" fmla="*/ 1880098 h 3272781"/>
              <a:gd name="connsiteX2413" fmla="*/ 4504973 w 6716110"/>
              <a:gd name="connsiteY2413" fmla="*/ 1950963 h 3272781"/>
              <a:gd name="connsiteX2414" fmla="*/ 4518825 w 6716110"/>
              <a:gd name="connsiteY2414" fmla="*/ 1935005 h 3272781"/>
              <a:gd name="connsiteX2415" fmla="*/ 4481994 w 6716110"/>
              <a:gd name="connsiteY2415" fmla="*/ 1905953 h 3272781"/>
              <a:gd name="connsiteX2416" fmla="*/ 4484094 w 6716110"/>
              <a:gd name="connsiteY2416" fmla="*/ 1950822 h 3272781"/>
              <a:gd name="connsiteX2417" fmla="*/ 4504973 w 6716110"/>
              <a:gd name="connsiteY2417" fmla="*/ 1950963 h 3272781"/>
              <a:gd name="connsiteX2418" fmla="*/ 3110946 w 6716110"/>
              <a:gd name="connsiteY2418" fmla="*/ 1951343 h 3272781"/>
              <a:gd name="connsiteX2419" fmla="*/ 3124270 w 6716110"/>
              <a:gd name="connsiteY2419" fmla="*/ 1934834 h 3272781"/>
              <a:gd name="connsiteX2420" fmla="*/ 3091446 w 6716110"/>
              <a:gd name="connsiteY2420" fmla="*/ 1904962 h 3272781"/>
              <a:gd name="connsiteX2421" fmla="*/ 3089334 w 6716110"/>
              <a:gd name="connsiteY2421" fmla="*/ 1950657 h 3272781"/>
              <a:gd name="connsiteX2422" fmla="*/ 3110946 w 6716110"/>
              <a:gd name="connsiteY2422" fmla="*/ 1951343 h 3272781"/>
              <a:gd name="connsiteX2423" fmla="*/ 4065045 w 6716110"/>
              <a:gd name="connsiteY2423" fmla="*/ 1951440 h 3272781"/>
              <a:gd name="connsiteX2424" fmla="*/ 4079310 w 6716110"/>
              <a:gd name="connsiteY2424" fmla="*/ 1933952 h 3272781"/>
              <a:gd name="connsiteX2425" fmla="*/ 4041433 w 6716110"/>
              <a:gd name="connsiteY2425" fmla="*/ 1906168 h 3272781"/>
              <a:gd name="connsiteX2426" fmla="*/ 4042576 w 6716110"/>
              <a:gd name="connsiteY2426" fmla="*/ 1949805 h 3272781"/>
              <a:gd name="connsiteX2427" fmla="*/ 4065045 w 6716110"/>
              <a:gd name="connsiteY2427" fmla="*/ 1951440 h 3272781"/>
              <a:gd name="connsiteX2428" fmla="*/ 3038308 w 6716110"/>
              <a:gd name="connsiteY2428" fmla="*/ 1951460 h 3272781"/>
              <a:gd name="connsiteX2429" fmla="*/ 3052888 w 6716110"/>
              <a:gd name="connsiteY2429" fmla="*/ 1933789 h 3272781"/>
              <a:gd name="connsiteX2430" fmla="*/ 3015576 w 6716110"/>
              <a:gd name="connsiteY2430" fmla="*/ 1906168 h 3272781"/>
              <a:gd name="connsiteX2431" fmla="*/ 3015576 w 6716110"/>
              <a:gd name="connsiteY2431" fmla="*/ 1949642 h 3272781"/>
              <a:gd name="connsiteX2432" fmla="*/ 3038308 w 6716110"/>
              <a:gd name="connsiteY2432" fmla="*/ 1951460 h 3272781"/>
              <a:gd name="connsiteX2433" fmla="*/ 1204190 w 6716110"/>
              <a:gd name="connsiteY2433" fmla="*/ 1951508 h 3272781"/>
              <a:gd name="connsiteX2434" fmla="*/ 1217041 w 6716110"/>
              <a:gd name="connsiteY2434" fmla="*/ 1935219 h 3272781"/>
              <a:gd name="connsiteX2435" fmla="*/ 1193252 w 6716110"/>
              <a:gd name="connsiteY2435" fmla="*/ 1903130 h 3272781"/>
              <a:gd name="connsiteX2436" fmla="*/ 1182661 w 6716110"/>
              <a:gd name="connsiteY2436" fmla="*/ 1951182 h 3272781"/>
              <a:gd name="connsiteX2437" fmla="*/ 1204190 w 6716110"/>
              <a:gd name="connsiteY2437" fmla="*/ 1951508 h 3272781"/>
              <a:gd name="connsiteX2438" fmla="*/ 3623702 w 6716110"/>
              <a:gd name="connsiteY2438" fmla="*/ 1952065 h 3272781"/>
              <a:gd name="connsiteX2439" fmla="*/ 3637937 w 6716110"/>
              <a:gd name="connsiteY2439" fmla="*/ 1934552 h 3272781"/>
              <a:gd name="connsiteX2440" fmla="*/ 3611170 w 6716110"/>
              <a:gd name="connsiteY2440" fmla="*/ 1903400 h 3272781"/>
              <a:gd name="connsiteX2441" fmla="*/ 3601436 w 6716110"/>
              <a:gd name="connsiteY2441" fmla="*/ 1949884 h 3272781"/>
              <a:gd name="connsiteX2442" fmla="*/ 3623702 w 6716110"/>
              <a:gd name="connsiteY2442" fmla="*/ 1952065 h 3272781"/>
              <a:gd name="connsiteX2443" fmla="*/ 4925587 w 6716110"/>
              <a:gd name="connsiteY2443" fmla="*/ 1952281 h 3272781"/>
              <a:gd name="connsiteX2444" fmla="*/ 4959476 w 6716110"/>
              <a:gd name="connsiteY2444" fmla="*/ 1929641 h 3272781"/>
              <a:gd name="connsiteX2445" fmla="*/ 4921371 w 6716110"/>
              <a:gd name="connsiteY2445" fmla="*/ 1907491 h 3272781"/>
              <a:gd name="connsiteX2446" fmla="*/ 4925587 w 6716110"/>
              <a:gd name="connsiteY2446" fmla="*/ 1952281 h 3272781"/>
              <a:gd name="connsiteX2447" fmla="*/ 1421058 w 6716110"/>
              <a:gd name="connsiteY2447" fmla="*/ 1952332 h 3272781"/>
              <a:gd name="connsiteX2448" fmla="*/ 1436356 w 6716110"/>
              <a:gd name="connsiteY2448" fmla="*/ 1915970 h 3272781"/>
              <a:gd name="connsiteX2449" fmla="*/ 1397328 w 6716110"/>
              <a:gd name="connsiteY2449" fmla="*/ 1909070 h 3272781"/>
              <a:gd name="connsiteX2450" fmla="*/ 1406760 w 6716110"/>
              <a:gd name="connsiteY2450" fmla="*/ 1952275 h 3272781"/>
              <a:gd name="connsiteX2451" fmla="*/ 1421058 w 6716110"/>
              <a:gd name="connsiteY2451" fmla="*/ 1952332 h 3272781"/>
              <a:gd name="connsiteX2452" fmla="*/ 5016098 w 6716110"/>
              <a:gd name="connsiteY2452" fmla="*/ 1952351 h 3272781"/>
              <a:gd name="connsiteX2453" fmla="*/ 5031552 w 6716110"/>
              <a:gd name="connsiteY2453" fmla="*/ 1938570 h 3272781"/>
              <a:gd name="connsiteX2454" fmla="*/ 4997761 w 6716110"/>
              <a:gd name="connsiteY2454" fmla="*/ 1905071 h 3272781"/>
              <a:gd name="connsiteX2455" fmla="*/ 4995649 w 6716110"/>
              <a:gd name="connsiteY2455" fmla="*/ 1949790 h 3272781"/>
              <a:gd name="connsiteX2456" fmla="*/ 5016098 w 6716110"/>
              <a:gd name="connsiteY2456" fmla="*/ 1952351 h 3272781"/>
              <a:gd name="connsiteX2457" fmla="*/ 980343 w 6716110"/>
              <a:gd name="connsiteY2457" fmla="*/ 1952385 h 3272781"/>
              <a:gd name="connsiteX2458" fmla="*/ 999677 w 6716110"/>
              <a:gd name="connsiteY2458" fmla="*/ 1917793 h 3272781"/>
              <a:gd name="connsiteX2459" fmla="*/ 956660 w 6716110"/>
              <a:gd name="connsiteY2459" fmla="*/ 1909798 h 3272781"/>
              <a:gd name="connsiteX2460" fmla="*/ 980343 w 6716110"/>
              <a:gd name="connsiteY2460" fmla="*/ 1952385 h 3272781"/>
              <a:gd name="connsiteX2461" fmla="*/ 1481637 w 6716110"/>
              <a:gd name="connsiteY2461" fmla="*/ 1952466 h 3272781"/>
              <a:gd name="connsiteX2462" fmla="*/ 1508355 w 6716110"/>
              <a:gd name="connsiteY2462" fmla="*/ 1914162 h 3272781"/>
              <a:gd name="connsiteX2463" fmla="*/ 1466486 w 6716110"/>
              <a:gd name="connsiteY2463" fmla="*/ 1914653 h 3272781"/>
              <a:gd name="connsiteX2464" fmla="*/ 1481637 w 6716110"/>
              <a:gd name="connsiteY2464" fmla="*/ 1952466 h 3272781"/>
              <a:gd name="connsiteX2465" fmla="*/ 905092 w 6716110"/>
              <a:gd name="connsiteY2465" fmla="*/ 1952786 h 3272781"/>
              <a:gd name="connsiteX2466" fmla="*/ 924038 w 6716110"/>
              <a:gd name="connsiteY2466" fmla="*/ 1918814 h 3272781"/>
              <a:gd name="connsiteX2467" fmla="*/ 882620 w 6716110"/>
              <a:gd name="connsiteY2467" fmla="*/ 1910870 h 3272781"/>
              <a:gd name="connsiteX2468" fmla="*/ 890642 w 6716110"/>
              <a:gd name="connsiteY2468" fmla="*/ 1951727 h 3272781"/>
              <a:gd name="connsiteX2469" fmla="*/ 905092 w 6716110"/>
              <a:gd name="connsiteY2469" fmla="*/ 1952786 h 3272781"/>
              <a:gd name="connsiteX2470" fmla="*/ 5817850 w 6716110"/>
              <a:gd name="connsiteY2470" fmla="*/ 1953153 h 3272781"/>
              <a:gd name="connsiteX2471" fmla="*/ 5838884 w 6716110"/>
              <a:gd name="connsiteY2471" fmla="*/ 1923499 h 3272781"/>
              <a:gd name="connsiteX2472" fmla="*/ 5796780 w 6716110"/>
              <a:gd name="connsiteY2472" fmla="*/ 1911009 h 3272781"/>
              <a:gd name="connsiteX2473" fmla="*/ 5804152 w 6716110"/>
              <a:gd name="connsiteY2473" fmla="*/ 1950750 h 3272781"/>
              <a:gd name="connsiteX2474" fmla="*/ 5817850 w 6716110"/>
              <a:gd name="connsiteY2474" fmla="*/ 1953153 h 3272781"/>
              <a:gd name="connsiteX2475" fmla="*/ 5526077 w 6716110"/>
              <a:gd name="connsiteY2475" fmla="*/ 1953180 h 3272781"/>
              <a:gd name="connsiteX2476" fmla="*/ 5545404 w 6716110"/>
              <a:gd name="connsiteY2476" fmla="*/ 1918868 h 3272781"/>
              <a:gd name="connsiteX2477" fmla="*/ 5507039 w 6716110"/>
              <a:gd name="connsiteY2477" fmla="*/ 1907380 h 3272781"/>
              <a:gd name="connsiteX2478" fmla="*/ 5511409 w 6716110"/>
              <a:gd name="connsiteY2478" fmla="*/ 1950904 h 3272781"/>
              <a:gd name="connsiteX2479" fmla="*/ 5526077 w 6716110"/>
              <a:gd name="connsiteY2479" fmla="*/ 1953180 h 3272781"/>
              <a:gd name="connsiteX2480" fmla="*/ 4571175 w 6716110"/>
              <a:gd name="connsiteY2480" fmla="*/ 1953217 h 3272781"/>
              <a:gd name="connsiteX2481" fmla="*/ 4592769 w 6716110"/>
              <a:gd name="connsiteY2481" fmla="*/ 1923175 h 3272781"/>
              <a:gd name="connsiteX2482" fmla="*/ 4549989 w 6716110"/>
              <a:gd name="connsiteY2482" fmla="*/ 1910523 h 3272781"/>
              <a:gd name="connsiteX2483" fmla="*/ 4557634 w 6716110"/>
              <a:gd name="connsiteY2483" fmla="*/ 1951237 h 3272781"/>
              <a:gd name="connsiteX2484" fmla="*/ 4571175 w 6716110"/>
              <a:gd name="connsiteY2484" fmla="*/ 1953217 h 3272781"/>
              <a:gd name="connsiteX2485" fmla="*/ 4717363 w 6716110"/>
              <a:gd name="connsiteY2485" fmla="*/ 1953228 h 3272781"/>
              <a:gd name="connsiteX2486" fmla="*/ 4738477 w 6716110"/>
              <a:gd name="connsiteY2486" fmla="*/ 1920486 h 3272781"/>
              <a:gd name="connsiteX2487" fmla="*/ 4697572 w 6716110"/>
              <a:gd name="connsiteY2487" fmla="*/ 1908998 h 3272781"/>
              <a:gd name="connsiteX2488" fmla="*/ 4702929 w 6716110"/>
              <a:gd name="connsiteY2488" fmla="*/ 1950257 h 3272781"/>
              <a:gd name="connsiteX2489" fmla="*/ 4717363 w 6716110"/>
              <a:gd name="connsiteY2489" fmla="*/ 1953228 h 3272781"/>
              <a:gd name="connsiteX2490" fmla="*/ 1565373 w 6716110"/>
              <a:gd name="connsiteY2490" fmla="*/ 1953237 h 3272781"/>
              <a:gd name="connsiteX2491" fmla="*/ 1583490 w 6716110"/>
              <a:gd name="connsiteY2491" fmla="*/ 1918249 h 3272781"/>
              <a:gd name="connsiteX2492" fmla="*/ 1545752 w 6716110"/>
              <a:gd name="connsiteY2492" fmla="*/ 1906564 h 3272781"/>
              <a:gd name="connsiteX2493" fmla="*/ 1550632 w 6716110"/>
              <a:gd name="connsiteY2493" fmla="*/ 1951196 h 3272781"/>
              <a:gd name="connsiteX2494" fmla="*/ 1565373 w 6716110"/>
              <a:gd name="connsiteY2494" fmla="*/ 1953237 h 3272781"/>
              <a:gd name="connsiteX2495" fmla="*/ 1126886 w 6716110"/>
              <a:gd name="connsiteY2495" fmla="*/ 1953313 h 3272781"/>
              <a:gd name="connsiteX2496" fmla="*/ 1144847 w 6716110"/>
              <a:gd name="connsiteY2496" fmla="*/ 1924137 h 3272781"/>
              <a:gd name="connsiteX2497" fmla="*/ 1108448 w 6716110"/>
              <a:gd name="connsiteY2497" fmla="*/ 1906159 h 3272781"/>
              <a:gd name="connsiteX2498" fmla="*/ 1114298 w 6716110"/>
              <a:gd name="connsiteY2498" fmla="*/ 1952643 h 3272781"/>
              <a:gd name="connsiteX2499" fmla="*/ 1126886 w 6716110"/>
              <a:gd name="connsiteY2499" fmla="*/ 1953313 h 3272781"/>
              <a:gd name="connsiteX2500" fmla="*/ 1639326 w 6716110"/>
              <a:gd name="connsiteY2500" fmla="*/ 1953382 h 3272781"/>
              <a:gd name="connsiteX2501" fmla="*/ 1657045 w 6716110"/>
              <a:gd name="connsiteY2501" fmla="*/ 1920256 h 3272781"/>
              <a:gd name="connsiteX2502" fmla="*/ 1616813 w 6716110"/>
              <a:gd name="connsiteY2502" fmla="*/ 1909858 h 3272781"/>
              <a:gd name="connsiteX2503" fmla="*/ 1625182 w 6716110"/>
              <a:gd name="connsiteY2503" fmla="*/ 1951773 h 3272781"/>
              <a:gd name="connsiteX2504" fmla="*/ 1639326 w 6716110"/>
              <a:gd name="connsiteY2504" fmla="*/ 1953382 h 3272781"/>
              <a:gd name="connsiteX2505" fmla="*/ 4206019 w 6716110"/>
              <a:gd name="connsiteY2505" fmla="*/ 1953387 h 3272781"/>
              <a:gd name="connsiteX2506" fmla="*/ 4224464 w 6716110"/>
              <a:gd name="connsiteY2506" fmla="*/ 1918108 h 3272781"/>
              <a:gd name="connsiteX2507" fmla="*/ 4180633 w 6716110"/>
              <a:gd name="connsiteY2507" fmla="*/ 1914185 h 3272781"/>
              <a:gd name="connsiteX2508" fmla="*/ 4191224 w 6716110"/>
              <a:gd name="connsiteY2508" fmla="*/ 1951612 h 3272781"/>
              <a:gd name="connsiteX2509" fmla="*/ 4206019 w 6716110"/>
              <a:gd name="connsiteY2509" fmla="*/ 1953387 h 3272781"/>
              <a:gd name="connsiteX2510" fmla="*/ 4423438 w 6716110"/>
              <a:gd name="connsiteY2510" fmla="*/ 1953442 h 3272781"/>
              <a:gd name="connsiteX2511" fmla="*/ 4445627 w 6716110"/>
              <a:gd name="connsiteY2511" fmla="*/ 1923735 h 3272781"/>
              <a:gd name="connsiteX2512" fmla="*/ 4409363 w 6716110"/>
              <a:gd name="connsiteY2512" fmla="*/ 1905494 h 3272781"/>
              <a:gd name="connsiteX2513" fmla="*/ 4410008 w 6716110"/>
              <a:gd name="connsiteY2513" fmla="*/ 1950446 h 3272781"/>
              <a:gd name="connsiteX2514" fmla="*/ 4423438 w 6716110"/>
              <a:gd name="connsiteY2514" fmla="*/ 1953442 h 3272781"/>
              <a:gd name="connsiteX2515" fmla="*/ 3690932 w 6716110"/>
              <a:gd name="connsiteY2515" fmla="*/ 1953489 h 3272781"/>
              <a:gd name="connsiteX2516" fmla="*/ 3710859 w 6716110"/>
              <a:gd name="connsiteY2516" fmla="*/ 1918726 h 3272781"/>
              <a:gd name="connsiteX2517" fmla="*/ 3665500 w 6716110"/>
              <a:gd name="connsiteY2517" fmla="*/ 1918726 h 3272781"/>
              <a:gd name="connsiteX2518" fmla="*/ 3676116 w 6716110"/>
              <a:gd name="connsiteY2518" fmla="*/ 1950381 h 3272781"/>
              <a:gd name="connsiteX2519" fmla="*/ 3690932 w 6716110"/>
              <a:gd name="connsiteY2519" fmla="*/ 1953489 h 3272781"/>
              <a:gd name="connsiteX2520" fmla="*/ 5157930 w 6716110"/>
              <a:gd name="connsiteY2520" fmla="*/ 1953496 h 3272781"/>
              <a:gd name="connsiteX2521" fmla="*/ 5178951 w 6716110"/>
              <a:gd name="connsiteY2521" fmla="*/ 1923711 h 3272781"/>
              <a:gd name="connsiteX2522" fmla="*/ 5133959 w 6716110"/>
              <a:gd name="connsiteY2522" fmla="*/ 1914824 h 3272781"/>
              <a:gd name="connsiteX2523" fmla="*/ 5144718 w 6716110"/>
              <a:gd name="connsiteY2523" fmla="*/ 1951176 h 3272781"/>
              <a:gd name="connsiteX2524" fmla="*/ 5157930 w 6716110"/>
              <a:gd name="connsiteY2524" fmla="*/ 1953496 h 3272781"/>
              <a:gd name="connsiteX2525" fmla="*/ 1342626 w 6716110"/>
              <a:gd name="connsiteY2525" fmla="*/ 1953527 h 3272781"/>
              <a:gd name="connsiteX2526" fmla="*/ 1364361 w 6716110"/>
              <a:gd name="connsiteY2526" fmla="*/ 1920732 h 3272781"/>
              <a:gd name="connsiteX2527" fmla="*/ 1324068 w 6716110"/>
              <a:gd name="connsiteY2527" fmla="*/ 1909896 h 3272781"/>
              <a:gd name="connsiteX2528" fmla="*/ 1328259 w 6716110"/>
              <a:gd name="connsiteY2528" fmla="*/ 1949843 h 3272781"/>
              <a:gd name="connsiteX2529" fmla="*/ 1342626 w 6716110"/>
              <a:gd name="connsiteY2529" fmla="*/ 1953527 h 3272781"/>
              <a:gd name="connsiteX2530" fmla="*/ 4350830 w 6716110"/>
              <a:gd name="connsiteY2530" fmla="*/ 1953553 h 3272781"/>
              <a:gd name="connsiteX2531" fmla="*/ 4371170 w 6716110"/>
              <a:gd name="connsiteY2531" fmla="*/ 1918400 h 3272781"/>
              <a:gd name="connsiteX2532" fmla="*/ 4327632 w 6716110"/>
              <a:gd name="connsiteY2532" fmla="*/ 1913178 h 3272781"/>
              <a:gd name="connsiteX2533" fmla="*/ 4335785 w 6716110"/>
              <a:gd name="connsiteY2533" fmla="*/ 1950708 h 3272781"/>
              <a:gd name="connsiteX2534" fmla="*/ 4350830 w 6716110"/>
              <a:gd name="connsiteY2534" fmla="*/ 1953553 h 3272781"/>
              <a:gd name="connsiteX2535" fmla="*/ 3980640 w 6716110"/>
              <a:gd name="connsiteY2535" fmla="*/ 1953643 h 3272781"/>
              <a:gd name="connsiteX2536" fmla="*/ 4006799 w 6716110"/>
              <a:gd name="connsiteY2536" fmla="*/ 1928919 h 3272781"/>
              <a:gd name="connsiteX2537" fmla="*/ 3972429 w 6716110"/>
              <a:gd name="connsiteY2537" fmla="*/ 1903850 h 3272781"/>
              <a:gd name="connsiteX2538" fmla="*/ 3968357 w 6716110"/>
              <a:gd name="connsiteY2538" fmla="*/ 1949401 h 3272781"/>
              <a:gd name="connsiteX2539" fmla="*/ 3980640 w 6716110"/>
              <a:gd name="connsiteY2539" fmla="*/ 1953643 h 3272781"/>
              <a:gd name="connsiteX2540" fmla="*/ 5083392 w 6716110"/>
              <a:gd name="connsiteY2540" fmla="*/ 1953668 h 3272781"/>
              <a:gd name="connsiteX2541" fmla="*/ 5107241 w 6716110"/>
              <a:gd name="connsiteY2541" fmla="*/ 1925150 h 3272781"/>
              <a:gd name="connsiteX2542" fmla="*/ 5065615 w 6716110"/>
              <a:gd name="connsiteY2542" fmla="*/ 1909563 h 3272781"/>
              <a:gd name="connsiteX2543" fmla="*/ 5070005 w 6716110"/>
              <a:gd name="connsiteY2543" fmla="*/ 1950641 h 3272781"/>
              <a:gd name="connsiteX2544" fmla="*/ 5083392 w 6716110"/>
              <a:gd name="connsiteY2544" fmla="*/ 1953668 h 3272781"/>
              <a:gd name="connsiteX2545" fmla="*/ 5226898 w 6716110"/>
              <a:gd name="connsiteY2545" fmla="*/ 1953715 h 3272781"/>
              <a:gd name="connsiteX2546" fmla="*/ 5252581 w 6716110"/>
              <a:gd name="connsiteY2546" fmla="*/ 1929084 h 3272781"/>
              <a:gd name="connsiteX2547" fmla="*/ 5224045 w 6716110"/>
              <a:gd name="connsiteY2547" fmla="*/ 1902869 h 3272781"/>
              <a:gd name="connsiteX2548" fmla="*/ 5214424 w 6716110"/>
              <a:gd name="connsiteY2548" fmla="*/ 1949237 h 3272781"/>
              <a:gd name="connsiteX2549" fmla="*/ 5226898 w 6716110"/>
              <a:gd name="connsiteY2549" fmla="*/ 1953715 h 3272781"/>
              <a:gd name="connsiteX2550" fmla="*/ 5377988 w 6716110"/>
              <a:gd name="connsiteY2550" fmla="*/ 1953770 h 3272781"/>
              <a:gd name="connsiteX2551" fmla="*/ 5398759 w 6716110"/>
              <a:gd name="connsiteY2551" fmla="*/ 1918296 h 3272781"/>
              <a:gd name="connsiteX2552" fmla="*/ 5358239 w 6716110"/>
              <a:gd name="connsiteY2552" fmla="*/ 1909484 h 3272781"/>
              <a:gd name="connsiteX2553" fmla="*/ 5362813 w 6716110"/>
              <a:gd name="connsiteY2553" fmla="*/ 1950441 h 3272781"/>
              <a:gd name="connsiteX2554" fmla="*/ 5377988 w 6716110"/>
              <a:gd name="connsiteY2554" fmla="*/ 1953770 h 3272781"/>
              <a:gd name="connsiteX2555" fmla="*/ 4272155 w 6716110"/>
              <a:gd name="connsiteY2555" fmla="*/ 1953794 h 3272781"/>
              <a:gd name="connsiteX2556" fmla="*/ 4297895 w 6716110"/>
              <a:gd name="connsiteY2556" fmla="*/ 1934296 h 3272781"/>
              <a:gd name="connsiteX2557" fmla="*/ 4270730 w 6716110"/>
              <a:gd name="connsiteY2557" fmla="*/ 1903030 h 3272781"/>
              <a:gd name="connsiteX2558" fmla="*/ 4261352 w 6716110"/>
              <a:gd name="connsiteY2558" fmla="*/ 1949520 h 3272781"/>
              <a:gd name="connsiteX2559" fmla="*/ 4272155 w 6716110"/>
              <a:gd name="connsiteY2559" fmla="*/ 1953794 h 3272781"/>
              <a:gd name="connsiteX2560" fmla="*/ 3912769 w 6716110"/>
              <a:gd name="connsiteY2560" fmla="*/ 1953814 h 3272781"/>
              <a:gd name="connsiteX2561" fmla="*/ 3931086 w 6716110"/>
              <a:gd name="connsiteY2561" fmla="*/ 1918780 h 3272781"/>
              <a:gd name="connsiteX2562" fmla="*/ 3890372 w 6716110"/>
              <a:gd name="connsiteY2562" fmla="*/ 1910765 h 3272781"/>
              <a:gd name="connsiteX2563" fmla="*/ 3898320 w 6716110"/>
              <a:gd name="connsiteY2563" fmla="*/ 1951659 h 3272781"/>
              <a:gd name="connsiteX2564" fmla="*/ 3912769 w 6716110"/>
              <a:gd name="connsiteY2564" fmla="*/ 1953814 h 3272781"/>
              <a:gd name="connsiteX2565" fmla="*/ 1049691 w 6716110"/>
              <a:gd name="connsiteY2565" fmla="*/ 1953836 h 3272781"/>
              <a:gd name="connsiteX2566" fmla="*/ 1070575 w 6716110"/>
              <a:gd name="connsiteY2566" fmla="*/ 1920729 h 3272781"/>
              <a:gd name="connsiteX2567" fmla="*/ 1027635 w 6716110"/>
              <a:gd name="connsiteY2567" fmla="*/ 1912611 h 3272781"/>
              <a:gd name="connsiteX2568" fmla="*/ 1035222 w 6716110"/>
              <a:gd name="connsiteY2568" fmla="*/ 1950604 h 3272781"/>
              <a:gd name="connsiteX2569" fmla="*/ 1049691 w 6716110"/>
              <a:gd name="connsiteY2569" fmla="*/ 1953836 h 3272781"/>
              <a:gd name="connsiteX2570" fmla="*/ 1265971 w 6716110"/>
              <a:gd name="connsiteY2570" fmla="*/ 1953840 h 3272781"/>
              <a:gd name="connsiteX2571" fmla="*/ 1291662 w 6716110"/>
              <a:gd name="connsiteY2571" fmla="*/ 1929331 h 3272781"/>
              <a:gd name="connsiteX2572" fmla="*/ 1257914 w 6716110"/>
              <a:gd name="connsiteY2572" fmla="*/ 1904527 h 3272781"/>
              <a:gd name="connsiteX2573" fmla="*/ 1253696 w 6716110"/>
              <a:gd name="connsiteY2573" fmla="*/ 1949536 h 3272781"/>
              <a:gd name="connsiteX2574" fmla="*/ 1265971 w 6716110"/>
              <a:gd name="connsiteY2574" fmla="*/ 1953840 h 3272781"/>
              <a:gd name="connsiteX2575" fmla="*/ 4865732 w 6716110"/>
              <a:gd name="connsiteY2575" fmla="*/ 1953871 h 3272781"/>
              <a:gd name="connsiteX2576" fmla="*/ 4884421 w 6716110"/>
              <a:gd name="connsiteY2576" fmla="*/ 1918418 h 3272781"/>
              <a:gd name="connsiteX2577" fmla="*/ 4846520 w 6716110"/>
              <a:gd name="connsiteY2577" fmla="*/ 1908105 h 3272781"/>
              <a:gd name="connsiteX2578" fmla="*/ 4850749 w 6716110"/>
              <a:gd name="connsiteY2578" fmla="*/ 1951651 h 3272781"/>
              <a:gd name="connsiteX2579" fmla="*/ 4865732 w 6716110"/>
              <a:gd name="connsiteY2579" fmla="*/ 1953871 h 3272781"/>
              <a:gd name="connsiteX2580" fmla="*/ 4791148 w 6716110"/>
              <a:gd name="connsiteY2580" fmla="*/ 1953885 h 3272781"/>
              <a:gd name="connsiteX2581" fmla="*/ 4812139 w 6716110"/>
              <a:gd name="connsiteY2581" fmla="*/ 1923285 h 3272781"/>
              <a:gd name="connsiteX2582" fmla="*/ 4776243 w 6716110"/>
              <a:gd name="connsiteY2582" fmla="*/ 1904987 h 3272781"/>
              <a:gd name="connsiteX2583" fmla="*/ 4777542 w 6716110"/>
              <a:gd name="connsiteY2583" fmla="*/ 1951639 h 3272781"/>
              <a:gd name="connsiteX2584" fmla="*/ 4791148 w 6716110"/>
              <a:gd name="connsiteY2584" fmla="*/ 1953885 h 3272781"/>
              <a:gd name="connsiteX2585" fmla="*/ 4641171 w 6716110"/>
              <a:gd name="connsiteY2585" fmla="*/ 1953907 h 3272781"/>
              <a:gd name="connsiteX2586" fmla="*/ 4665563 w 6716110"/>
              <a:gd name="connsiteY2586" fmla="*/ 1929433 h 3272781"/>
              <a:gd name="connsiteX2587" fmla="*/ 4630741 w 6716110"/>
              <a:gd name="connsiteY2587" fmla="*/ 1904964 h 3272781"/>
              <a:gd name="connsiteX2588" fmla="*/ 4628952 w 6716110"/>
              <a:gd name="connsiteY2588" fmla="*/ 1949851 h 3272781"/>
              <a:gd name="connsiteX2589" fmla="*/ 4641171 w 6716110"/>
              <a:gd name="connsiteY2589" fmla="*/ 1953907 h 3272781"/>
              <a:gd name="connsiteX2590" fmla="*/ 5301017 w 6716110"/>
              <a:gd name="connsiteY2590" fmla="*/ 1953997 h 3272781"/>
              <a:gd name="connsiteX2591" fmla="*/ 5325598 w 6716110"/>
              <a:gd name="connsiteY2591" fmla="*/ 1929109 h 3272781"/>
              <a:gd name="connsiteX2592" fmla="*/ 5283659 w 6716110"/>
              <a:gd name="connsiteY2592" fmla="*/ 1909462 h 3272781"/>
              <a:gd name="connsiteX2593" fmla="*/ 5288738 w 6716110"/>
              <a:gd name="connsiteY2593" fmla="*/ 1950065 h 3272781"/>
              <a:gd name="connsiteX2594" fmla="*/ 5301017 w 6716110"/>
              <a:gd name="connsiteY2594" fmla="*/ 1953997 h 3272781"/>
              <a:gd name="connsiteX2595" fmla="*/ 3763270 w 6716110"/>
              <a:gd name="connsiteY2595" fmla="*/ 1954024 h 3272781"/>
              <a:gd name="connsiteX2596" fmla="*/ 3785163 w 6716110"/>
              <a:gd name="connsiteY2596" fmla="*/ 1923923 h 3272781"/>
              <a:gd name="connsiteX2597" fmla="*/ 3744692 w 6716110"/>
              <a:gd name="connsiteY2597" fmla="*/ 1908436 h 3272781"/>
              <a:gd name="connsiteX2598" fmla="*/ 3749587 w 6716110"/>
              <a:gd name="connsiteY2598" fmla="*/ 1950986 h 3272781"/>
              <a:gd name="connsiteX2599" fmla="*/ 3763270 w 6716110"/>
              <a:gd name="connsiteY2599" fmla="*/ 1954024 h 3272781"/>
              <a:gd name="connsiteX2600" fmla="*/ 3837356 w 6716110"/>
              <a:gd name="connsiteY2600" fmla="*/ 1954172 h 3272781"/>
              <a:gd name="connsiteX2601" fmla="*/ 3858830 w 6716110"/>
              <a:gd name="connsiteY2601" fmla="*/ 1923821 h 3272781"/>
              <a:gd name="connsiteX2602" fmla="*/ 3816276 w 6716110"/>
              <a:gd name="connsiteY2602" fmla="*/ 1911613 h 3272781"/>
              <a:gd name="connsiteX2603" fmla="*/ 3823804 w 6716110"/>
              <a:gd name="connsiteY2603" fmla="*/ 1951654 h 3272781"/>
              <a:gd name="connsiteX2604" fmla="*/ 3837356 w 6716110"/>
              <a:gd name="connsiteY2604" fmla="*/ 1954172 h 3272781"/>
              <a:gd name="connsiteX2605" fmla="*/ 3993005 w 6716110"/>
              <a:gd name="connsiteY2605" fmla="*/ 2023267 h 3272781"/>
              <a:gd name="connsiteX2606" fmla="*/ 4006363 w 6716110"/>
              <a:gd name="connsiteY2606" fmla="*/ 2004060 h 3272781"/>
              <a:gd name="connsiteX2607" fmla="*/ 3963745 w 6716110"/>
              <a:gd name="connsiteY2607" fmla="*/ 1984139 h 3272781"/>
              <a:gd name="connsiteX2608" fmla="*/ 3969234 w 6716110"/>
              <a:gd name="connsiteY2608" fmla="*/ 2023001 h 3272781"/>
              <a:gd name="connsiteX2609" fmla="*/ 3993005 w 6716110"/>
              <a:gd name="connsiteY2609" fmla="*/ 2023267 h 3272781"/>
              <a:gd name="connsiteX2610" fmla="*/ 4410590 w 6716110"/>
              <a:gd name="connsiteY2610" fmla="*/ 2023433 h 3272781"/>
              <a:gd name="connsiteX2611" fmla="*/ 4446310 w 6716110"/>
              <a:gd name="connsiteY2611" fmla="*/ 2004491 h 3272781"/>
              <a:gd name="connsiteX2612" fmla="*/ 4404229 w 6716110"/>
              <a:gd name="connsiteY2612" fmla="*/ 1983264 h 3272781"/>
              <a:gd name="connsiteX2613" fmla="*/ 4410590 w 6716110"/>
              <a:gd name="connsiteY2613" fmla="*/ 2023433 h 3272781"/>
              <a:gd name="connsiteX2614" fmla="*/ 4266320 w 6716110"/>
              <a:gd name="connsiteY2614" fmla="*/ 2023504 h 3272781"/>
              <a:gd name="connsiteX2615" fmla="*/ 4293172 w 6716110"/>
              <a:gd name="connsiteY2615" fmla="*/ 2021432 h 3272781"/>
              <a:gd name="connsiteX2616" fmla="*/ 4288791 w 6716110"/>
              <a:gd name="connsiteY2616" fmla="*/ 1979740 h 3272781"/>
              <a:gd name="connsiteX2617" fmla="*/ 4251637 w 6716110"/>
              <a:gd name="connsiteY2617" fmla="*/ 2004033 h 3272781"/>
              <a:gd name="connsiteX2618" fmla="*/ 4266320 w 6716110"/>
              <a:gd name="connsiteY2618" fmla="*/ 2023504 h 3272781"/>
              <a:gd name="connsiteX2619" fmla="*/ 4485630 w 6716110"/>
              <a:gd name="connsiteY2619" fmla="*/ 2023635 h 3272781"/>
              <a:gd name="connsiteX2620" fmla="*/ 4519952 w 6716110"/>
              <a:gd name="connsiteY2620" fmla="*/ 2003834 h 3272781"/>
              <a:gd name="connsiteX2621" fmla="*/ 4478961 w 6716110"/>
              <a:gd name="connsiteY2621" fmla="*/ 1982248 h 3272781"/>
              <a:gd name="connsiteX2622" fmla="*/ 4485630 w 6716110"/>
              <a:gd name="connsiteY2622" fmla="*/ 2023635 h 3272781"/>
              <a:gd name="connsiteX2623" fmla="*/ 4703250 w 6716110"/>
              <a:gd name="connsiteY2623" fmla="*/ 2023650 h 3272781"/>
              <a:gd name="connsiteX2624" fmla="*/ 4738720 w 6716110"/>
              <a:gd name="connsiteY2624" fmla="*/ 2004044 h 3272781"/>
              <a:gd name="connsiteX2625" fmla="*/ 4706813 w 6716110"/>
              <a:gd name="connsiteY2625" fmla="*/ 1978065 h 3272781"/>
              <a:gd name="connsiteX2626" fmla="*/ 4703250 w 6716110"/>
              <a:gd name="connsiteY2626" fmla="*/ 2023650 h 3272781"/>
              <a:gd name="connsiteX2627" fmla="*/ 5145536 w 6716110"/>
              <a:gd name="connsiteY2627" fmla="*/ 2023698 h 3272781"/>
              <a:gd name="connsiteX2628" fmla="*/ 5178832 w 6716110"/>
              <a:gd name="connsiteY2628" fmla="*/ 2003602 h 3272781"/>
              <a:gd name="connsiteX2629" fmla="*/ 5145375 w 6716110"/>
              <a:gd name="connsiteY2629" fmla="*/ 1977950 h 3272781"/>
              <a:gd name="connsiteX2630" fmla="*/ 5145536 w 6716110"/>
              <a:gd name="connsiteY2630" fmla="*/ 2023698 h 3272781"/>
              <a:gd name="connsiteX2631" fmla="*/ 3770634 w 6716110"/>
              <a:gd name="connsiteY2631" fmla="*/ 2023899 h 3272781"/>
              <a:gd name="connsiteX2632" fmla="*/ 3783961 w 6716110"/>
              <a:gd name="connsiteY2632" fmla="*/ 2009307 h 3272781"/>
              <a:gd name="connsiteX2633" fmla="*/ 3760124 w 6716110"/>
              <a:gd name="connsiteY2633" fmla="*/ 1976606 h 3272781"/>
              <a:gd name="connsiteX2634" fmla="*/ 3750329 w 6716110"/>
              <a:gd name="connsiteY2634" fmla="*/ 2023531 h 3272781"/>
              <a:gd name="connsiteX2635" fmla="*/ 3770634 w 6716110"/>
              <a:gd name="connsiteY2635" fmla="*/ 2023899 h 3272781"/>
              <a:gd name="connsiteX2636" fmla="*/ 5091862 w 6716110"/>
              <a:gd name="connsiteY2636" fmla="*/ 2023903 h 3272781"/>
              <a:gd name="connsiteX2637" fmla="*/ 5105756 w 6716110"/>
              <a:gd name="connsiteY2637" fmla="*/ 2009320 h 3272781"/>
              <a:gd name="connsiteX2638" fmla="*/ 5071378 w 6716110"/>
              <a:gd name="connsiteY2638" fmla="*/ 1978277 h 3272781"/>
              <a:gd name="connsiteX2639" fmla="*/ 5071214 w 6716110"/>
              <a:gd name="connsiteY2639" fmla="*/ 2023535 h 3272781"/>
              <a:gd name="connsiteX2640" fmla="*/ 5091862 w 6716110"/>
              <a:gd name="connsiteY2640" fmla="*/ 2023903 h 3272781"/>
              <a:gd name="connsiteX2641" fmla="*/ 817667 w 6716110"/>
              <a:gd name="connsiteY2641" fmla="*/ 2024032 h 3272781"/>
              <a:gd name="connsiteX2642" fmla="*/ 852116 w 6716110"/>
              <a:gd name="connsiteY2642" fmla="*/ 2004094 h 3272781"/>
              <a:gd name="connsiteX2643" fmla="*/ 821730 w 6716110"/>
              <a:gd name="connsiteY2643" fmla="*/ 1976411 h 3272781"/>
              <a:gd name="connsiteX2644" fmla="*/ 817667 w 6716110"/>
              <a:gd name="connsiteY2644" fmla="*/ 2024032 h 3272781"/>
              <a:gd name="connsiteX2645" fmla="*/ 4634208 w 6716110"/>
              <a:gd name="connsiteY2645" fmla="*/ 2024198 h 3272781"/>
              <a:gd name="connsiteX2646" fmla="*/ 4665460 w 6716110"/>
              <a:gd name="connsiteY2646" fmla="*/ 1998272 h 3272781"/>
              <a:gd name="connsiteX2647" fmla="*/ 4633068 w 6716110"/>
              <a:gd name="connsiteY2647" fmla="*/ 1977563 h 3272781"/>
              <a:gd name="connsiteX2648" fmla="*/ 4634208 w 6716110"/>
              <a:gd name="connsiteY2648" fmla="*/ 2024198 h 3272781"/>
              <a:gd name="connsiteX2649" fmla="*/ 1552266 w 6716110"/>
              <a:gd name="connsiteY2649" fmla="*/ 2024267 h 3272781"/>
              <a:gd name="connsiteX2650" fmla="*/ 1585144 w 6716110"/>
              <a:gd name="connsiteY2650" fmla="*/ 2002781 h 3272781"/>
              <a:gd name="connsiteX2651" fmla="*/ 1552266 w 6716110"/>
              <a:gd name="connsiteY2651" fmla="*/ 1977713 h 3272781"/>
              <a:gd name="connsiteX2652" fmla="*/ 1552266 w 6716110"/>
              <a:gd name="connsiteY2652" fmla="*/ 2024267 h 3272781"/>
              <a:gd name="connsiteX2653" fmla="*/ 1626189 w 6716110"/>
              <a:gd name="connsiteY2653" fmla="*/ 2024281 h 3272781"/>
              <a:gd name="connsiteX2654" fmla="*/ 1659182 w 6716110"/>
              <a:gd name="connsiteY2654" fmla="*/ 2004144 h 3272781"/>
              <a:gd name="connsiteX2655" fmla="*/ 1620116 w 6716110"/>
              <a:gd name="connsiteY2655" fmla="*/ 1980110 h 3272781"/>
              <a:gd name="connsiteX2656" fmla="*/ 1626189 w 6716110"/>
              <a:gd name="connsiteY2656" fmla="*/ 2024281 h 3272781"/>
              <a:gd name="connsiteX2657" fmla="*/ 5017443 w 6716110"/>
              <a:gd name="connsiteY2657" fmla="*/ 2024343 h 3272781"/>
              <a:gd name="connsiteX2658" fmla="*/ 5032185 w 6716110"/>
              <a:gd name="connsiteY2658" fmla="*/ 2008945 h 3272781"/>
              <a:gd name="connsiteX2659" fmla="*/ 4999308 w 6716110"/>
              <a:gd name="connsiteY2659" fmla="*/ 1978312 h 3272781"/>
              <a:gd name="connsiteX2660" fmla="*/ 4995710 w 6716110"/>
              <a:gd name="connsiteY2660" fmla="*/ 2023610 h 3272781"/>
              <a:gd name="connsiteX2661" fmla="*/ 5017443 w 6716110"/>
              <a:gd name="connsiteY2661" fmla="*/ 2024343 h 3272781"/>
              <a:gd name="connsiteX2662" fmla="*/ 5586904 w 6716110"/>
              <a:gd name="connsiteY2662" fmla="*/ 2024378 h 3272781"/>
              <a:gd name="connsiteX2663" fmla="*/ 5620552 w 6716110"/>
              <a:gd name="connsiteY2663" fmla="*/ 2004391 h 3272781"/>
              <a:gd name="connsiteX2664" fmla="*/ 5583621 w 6716110"/>
              <a:gd name="connsiteY2664" fmla="*/ 1979204 h 3272781"/>
              <a:gd name="connsiteX2665" fmla="*/ 5586904 w 6716110"/>
              <a:gd name="connsiteY2665" fmla="*/ 2024378 h 3272781"/>
              <a:gd name="connsiteX2666" fmla="*/ 1702009 w 6716110"/>
              <a:gd name="connsiteY2666" fmla="*/ 2024465 h 3272781"/>
              <a:gd name="connsiteX2667" fmla="*/ 1715276 w 6716110"/>
              <a:gd name="connsiteY2667" fmla="*/ 2023479 h 3272781"/>
              <a:gd name="connsiteX2668" fmla="*/ 1710283 w 6716110"/>
              <a:gd name="connsiteY2668" fmla="*/ 1976655 h 3272781"/>
              <a:gd name="connsiteX2669" fmla="*/ 1689829 w 6716110"/>
              <a:gd name="connsiteY2669" fmla="*/ 2018813 h 3272781"/>
              <a:gd name="connsiteX2670" fmla="*/ 1702009 w 6716110"/>
              <a:gd name="connsiteY2670" fmla="*/ 2024465 h 3272781"/>
              <a:gd name="connsiteX2671" fmla="*/ 5307916 w 6716110"/>
              <a:gd name="connsiteY2671" fmla="*/ 2024531 h 3272781"/>
              <a:gd name="connsiteX2672" fmla="*/ 5321158 w 6716110"/>
              <a:gd name="connsiteY2672" fmla="*/ 2016359 h 3272781"/>
              <a:gd name="connsiteX2673" fmla="*/ 5320830 w 6716110"/>
              <a:gd name="connsiteY2673" fmla="*/ 1980728 h 3272781"/>
              <a:gd name="connsiteX2674" fmla="*/ 5277332 w 6716110"/>
              <a:gd name="connsiteY2674" fmla="*/ 1998543 h 3272781"/>
              <a:gd name="connsiteX2675" fmla="*/ 5307916 w 6716110"/>
              <a:gd name="connsiteY2675" fmla="*/ 2024531 h 3272781"/>
              <a:gd name="connsiteX2676" fmla="*/ 981747 w 6716110"/>
              <a:gd name="connsiteY2676" fmla="*/ 2024608 h 3272781"/>
              <a:gd name="connsiteX2677" fmla="*/ 996171 w 6716110"/>
              <a:gd name="connsiteY2677" fmla="*/ 1988766 h 3272781"/>
              <a:gd name="connsiteX2678" fmla="*/ 950799 w 6716110"/>
              <a:gd name="connsiteY2678" fmla="*/ 1992633 h 3272781"/>
              <a:gd name="connsiteX2679" fmla="*/ 966841 w 6716110"/>
              <a:gd name="connsiteY2679" fmla="*/ 2023888 h 3272781"/>
              <a:gd name="connsiteX2680" fmla="*/ 981747 w 6716110"/>
              <a:gd name="connsiteY2680" fmla="*/ 2024608 h 3272781"/>
              <a:gd name="connsiteX2681" fmla="*/ 4560012 w 6716110"/>
              <a:gd name="connsiteY2681" fmla="*/ 2024712 h 3272781"/>
              <a:gd name="connsiteX2682" fmla="*/ 4593196 w 6716110"/>
              <a:gd name="connsiteY2682" fmla="*/ 2004031 h 3272781"/>
              <a:gd name="connsiteX2683" fmla="*/ 4556434 w 6716110"/>
              <a:gd name="connsiteY2683" fmla="*/ 1979903 h 3272781"/>
              <a:gd name="connsiteX2684" fmla="*/ 4560012 w 6716110"/>
              <a:gd name="connsiteY2684" fmla="*/ 2024712 h 3272781"/>
              <a:gd name="connsiteX2685" fmla="*/ 3831472 w 6716110"/>
              <a:gd name="connsiteY2685" fmla="*/ 2024975 h 3272781"/>
              <a:gd name="connsiteX2686" fmla="*/ 3846774 w 6716110"/>
              <a:gd name="connsiteY2686" fmla="*/ 2022510 h 3272781"/>
              <a:gd name="connsiteX2687" fmla="*/ 3839183 w 6716110"/>
              <a:gd name="connsiteY2687" fmla="*/ 1976865 h 3272781"/>
              <a:gd name="connsiteX2688" fmla="*/ 3809790 w 6716110"/>
              <a:gd name="connsiteY2688" fmla="*/ 1992025 h 3272781"/>
              <a:gd name="connsiteX2689" fmla="*/ 3815927 w 6716110"/>
              <a:gd name="connsiteY2689" fmla="*/ 2021695 h 3272781"/>
              <a:gd name="connsiteX2690" fmla="*/ 3831472 w 6716110"/>
              <a:gd name="connsiteY2690" fmla="*/ 2024975 h 3272781"/>
              <a:gd name="connsiteX2691" fmla="*/ 3107663 w 6716110"/>
              <a:gd name="connsiteY2691" fmla="*/ 2025060 h 3272781"/>
              <a:gd name="connsiteX2692" fmla="*/ 3124221 w 6716110"/>
              <a:gd name="connsiteY2692" fmla="*/ 2009446 h 3272781"/>
              <a:gd name="connsiteX2693" fmla="*/ 3100063 w 6716110"/>
              <a:gd name="connsiteY2693" fmla="*/ 1975959 h 3272781"/>
              <a:gd name="connsiteX2694" fmla="*/ 3084660 w 6716110"/>
              <a:gd name="connsiteY2694" fmla="*/ 2020115 h 3272781"/>
              <a:gd name="connsiteX2695" fmla="*/ 3107663 w 6716110"/>
              <a:gd name="connsiteY2695" fmla="*/ 2025060 h 3272781"/>
              <a:gd name="connsiteX2696" fmla="*/ 1274447 w 6716110"/>
              <a:gd name="connsiteY2696" fmla="*/ 2025127 h 3272781"/>
              <a:gd name="connsiteX2697" fmla="*/ 1289532 w 6716110"/>
              <a:gd name="connsiteY2697" fmla="*/ 2013404 h 3272781"/>
              <a:gd name="connsiteX2698" fmla="*/ 1286568 w 6716110"/>
              <a:gd name="connsiteY2698" fmla="*/ 1980050 h 3272781"/>
              <a:gd name="connsiteX2699" fmla="*/ 1251173 w 6716110"/>
              <a:gd name="connsiteY2699" fmla="*/ 1981206 h 3272781"/>
              <a:gd name="connsiteX2700" fmla="*/ 1255288 w 6716110"/>
              <a:gd name="connsiteY2700" fmla="*/ 2022981 h 3272781"/>
              <a:gd name="connsiteX2701" fmla="*/ 1274447 w 6716110"/>
              <a:gd name="connsiteY2701" fmla="*/ 2025127 h 3272781"/>
              <a:gd name="connsiteX2702" fmla="*/ 3545209 w 6716110"/>
              <a:gd name="connsiteY2702" fmla="*/ 2025170 h 3272781"/>
              <a:gd name="connsiteX2703" fmla="*/ 3566542 w 6716110"/>
              <a:gd name="connsiteY2703" fmla="*/ 1997764 h 3272781"/>
              <a:gd name="connsiteX2704" fmla="*/ 3518868 w 6716110"/>
              <a:gd name="connsiteY2704" fmla="*/ 1987388 h 3272781"/>
              <a:gd name="connsiteX2705" fmla="*/ 3532466 w 6716110"/>
              <a:gd name="connsiteY2705" fmla="*/ 2023543 h 3272781"/>
              <a:gd name="connsiteX2706" fmla="*/ 3545209 w 6716110"/>
              <a:gd name="connsiteY2706" fmla="*/ 2025170 h 3272781"/>
              <a:gd name="connsiteX2707" fmla="*/ 3620652 w 6716110"/>
              <a:gd name="connsiteY2707" fmla="*/ 2025205 h 3272781"/>
              <a:gd name="connsiteX2708" fmla="*/ 3637248 w 6716110"/>
              <a:gd name="connsiteY2708" fmla="*/ 1993693 h 3272781"/>
              <a:gd name="connsiteX2709" fmla="*/ 3590985 w 6716110"/>
              <a:gd name="connsiteY2709" fmla="*/ 1992884 h 3272781"/>
              <a:gd name="connsiteX2710" fmla="*/ 3607055 w 6716110"/>
              <a:gd name="connsiteY2710" fmla="*/ 2024272 h 3272781"/>
              <a:gd name="connsiteX2711" fmla="*/ 3620652 w 6716110"/>
              <a:gd name="connsiteY2711" fmla="*/ 2025205 h 3272781"/>
              <a:gd name="connsiteX2712" fmla="*/ 1191549 w 6716110"/>
              <a:gd name="connsiteY2712" fmla="*/ 2025224 h 3272781"/>
              <a:gd name="connsiteX2713" fmla="*/ 1209440 w 6716110"/>
              <a:gd name="connsiteY2713" fmla="*/ 2020828 h 3272781"/>
              <a:gd name="connsiteX2714" fmla="*/ 1209601 w 6716110"/>
              <a:gd name="connsiteY2714" fmla="*/ 1981257 h 3272781"/>
              <a:gd name="connsiteX2715" fmla="*/ 1176076 w 6716110"/>
              <a:gd name="connsiteY2715" fmla="*/ 1980117 h 3272781"/>
              <a:gd name="connsiteX2716" fmla="*/ 1175108 w 6716110"/>
              <a:gd name="connsiteY2716" fmla="*/ 2017408 h 3272781"/>
              <a:gd name="connsiteX2717" fmla="*/ 1191549 w 6716110"/>
              <a:gd name="connsiteY2717" fmla="*/ 2025224 h 3272781"/>
              <a:gd name="connsiteX2718" fmla="*/ 3171444 w 6716110"/>
              <a:gd name="connsiteY2718" fmla="*/ 2025263 h 3272781"/>
              <a:gd name="connsiteX2719" fmla="*/ 3187075 w 6716110"/>
              <a:gd name="connsiteY2719" fmla="*/ 2023065 h 3272781"/>
              <a:gd name="connsiteX2720" fmla="*/ 3183446 w 6716110"/>
              <a:gd name="connsiteY2720" fmla="*/ 1978284 h 3272781"/>
              <a:gd name="connsiteX2721" fmla="*/ 3156061 w 6716110"/>
              <a:gd name="connsiteY2721" fmla="*/ 1980727 h 3272781"/>
              <a:gd name="connsiteX2722" fmla="*/ 3155566 w 6716110"/>
              <a:gd name="connsiteY2722" fmla="*/ 2022088 h 3272781"/>
              <a:gd name="connsiteX2723" fmla="*/ 3171444 w 6716110"/>
              <a:gd name="connsiteY2723" fmla="*/ 2025263 h 3272781"/>
              <a:gd name="connsiteX2724" fmla="*/ 904718 w 6716110"/>
              <a:gd name="connsiteY2724" fmla="*/ 2025280 h 3272781"/>
              <a:gd name="connsiteX2725" fmla="*/ 925592 w 6716110"/>
              <a:gd name="connsiteY2725" fmla="*/ 1997753 h 3272781"/>
              <a:gd name="connsiteX2726" fmla="*/ 882000 w 6716110"/>
              <a:gd name="connsiteY2726" fmla="*/ 1984389 h 3272781"/>
              <a:gd name="connsiteX2727" fmla="*/ 892209 w 6716110"/>
              <a:gd name="connsiteY2727" fmla="*/ 2023831 h 3272781"/>
              <a:gd name="connsiteX2728" fmla="*/ 904718 w 6716110"/>
              <a:gd name="connsiteY2728" fmla="*/ 2025280 h 3272781"/>
              <a:gd name="connsiteX2729" fmla="*/ 4866366 w 6716110"/>
              <a:gd name="connsiteY2729" fmla="*/ 2025281 h 3272781"/>
              <a:gd name="connsiteX2730" fmla="*/ 4884518 w 6716110"/>
              <a:gd name="connsiteY2730" fmla="*/ 1993047 h 3272781"/>
              <a:gd name="connsiteX2731" fmla="*/ 4839917 w 6716110"/>
              <a:gd name="connsiteY2731" fmla="*/ 1988132 h 3272781"/>
              <a:gd name="connsiteX2732" fmla="*/ 4852451 w 6716110"/>
              <a:gd name="connsiteY2732" fmla="*/ 2024341 h 3272781"/>
              <a:gd name="connsiteX2733" fmla="*/ 4866366 w 6716110"/>
              <a:gd name="connsiteY2733" fmla="*/ 2025281 h 3272781"/>
              <a:gd name="connsiteX2734" fmla="*/ 5226208 w 6716110"/>
              <a:gd name="connsiteY2734" fmla="*/ 2025285 h 3272781"/>
              <a:gd name="connsiteX2735" fmla="*/ 5249498 w 6716110"/>
              <a:gd name="connsiteY2735" fmla="*/ 2013158 h 3272781"/>
              <a:gd name="connsiteX2736" fmla="*/ 5247247 w 6716110"/>
              <a:gd name="connsiteY2736" fmla="*/ 1980115 h 3272781"/>
              <a:gd name="connsiteX2737" fmla="*/ 5216061 w 6716110"/>
              <a:gd name="connsiteY2737" fmla="*/ 1978975 h 3272781"/>
              <a:gd name="connsiteX2738" fmla="*/ 5205451 w 6716110"/>
              <a:gd name="connsiteY2738" fmla="*/ 2009089 h 3272781"/>
              <a:gd name="connsiteX2739" fmla="*/ 5226208 w 6716110"/>
              <a:gd name="connsiteY2739" fmla="*/ 2025285 h 3272781"/>
              <a:gd name="connsiteX2740" fmla="*/ 1416488 w 6716110"/>
              <a:gd name="connsiteY2740" fmla="*/ 2025299 h 3272781"/>
              <a:gd name="connsiteX2741" fmla="*/ 1439546 w 6716110"/>
              <a:gd name="connsiteY2741" fmla="*/ 1998134 h 3272781"/>
              <a:gd name="connsiteX2742" fmla="*/ 1396871 w 6716110"/>
              <a:gd name="connsiteY2742" fmla="*/ 1983473 h 3272781"/>
              <a:gd name="connsiteX2743" fmla="*/ 1403108 w 6716110"/>
              <a:gd name="connsiteY2743" fmla="*/ 2023267 h 3272781"/>
              <a:gd name="connsiteX2744" fmla="*/ 1416488 w 6716110"/>
              <a:gd name="connsiteY2744" fmla="*/ 2025299 h 3272781"/>
              <a:gd name="connsiteX2745" fmla="*/ 4939663 w 6716110"/>
              <a:gd name="connsiteY2745" fmla="*/ 2025372 h 3272781"/>
              <a:gd name="connsiteX2746" fmla="*/ 4959319 w 6716110"/>
              <a:gd name="connsiteY2746" fmla="*/ 1998351 h 3272781"/>
              <a:gd name="connsiteX2747" fmla="*/ 4919033 w 6716110"/>
              <a:gd name="connsiteY2747" fmla="*/ 1981372 h 3272781"/>
              <a:gd name="connsiteX2748" fmla="*/ 4927351 w 6716110"/>
              <a:gd name="connsiteY2748" fmla="*/ 2023982 h 3272781"/>
              <a:gd name="connsiteX2749" fmla="*/ 4939663 w 6716110"/>
              <a:gd name="connsiteY2749" fmla="*/ 2025372 h 3272781"/>
              <a:gd name="connsiteX2750" fmla="*/ 1048796 w 6716110"/>
              <a:gd name="connsiteY2750" fmla="*/ 2025421 h 3272781"/>
              <a:gd name="connsiteX2751" fmla="*/ 1071634 w 6716110"/>
              <a:gd name="connsiteY2751" fmla="*/ 1998153 h 3272781"/>
              <a:gd name="connsiteX2752" fmla="*/ 1032377 w 6716110"/>
              <a:gd name="connsiteY2752" fmla="*/ 1980480 h 3272781"/>
              <a:gd name="connsiteX2753" fmla="*/ 1035472 w 6716110"/>
              <a:gd name="connsiteY2753" fmla="*/ 2022635 h 3272781"/>
              <a:gd name="connsiteX2754" fmla="*/ 1048796 w 6716110"/>
              <a:gd name="connsiteY2754" fmla="*/ 2025421 h 3272781"/>
              <a:gd name="connsiteX2755" fmla="*/ 4791217 w 6716110"/>
              <a:gd name="connsiteY2755" fmla="*/ 2025476 h 3272781"/>
              <a:gd name="connsiteX2756" fmla="*/ 4811393 w 6716110"/>
              <a:gd name="connsiteY2756" fmla="*/ 1998556 h 3272781"/>
              <a:gd name="connsiteX2757" fmla="*/ 4771692 w 6716110"/>
              <a:gd name="connsiteY2757" fmla="*/ 1982334 h 3272781"/>
              <a:gd name="connsiteX2758" fmla="*/ 4778631 w 6716110"/>
              <a:gd name="connsiteY2758" fmla="*/ 2023864 h 3272781"/>
              <a:gd name="connsiteX2759" fmla="*/ 4791217 w 6716110"/>
              <a:gd name="connsiteY2759" fmla="*/ 2025476 h 3272781"/>
              <a:gd name="connsiteX2760" fmla="*/ 5525452 w 6716110"/>
              <a:gd name="connsiteY2760" fmla="*/ 2025501 h 3272781"/>
              <a:gd name="connsiteX2761" fmla="*/ 5547106 w 6716110"/>
              <a:gd name="connsiteY2761" fmla="*/ 1998719 h 3272781"/>
              <a:gd name="connsiteX2762" fmla="*/ 5509179 w 6716110"/>
              <a:gd name="connsiteY2762" fmla="*/ 1979738 h 3272781"/>
              <a:gd name="connsiteX2763" fmla="*/ 5512923 w 6716110"/>
              <a:gd name="connsiteY2763" fmla="*/ 2024188 h 3272781"/>
              <a:gd name="connsiteX2764" fmla="*/ 5525452 w 6716110"/>
              <a:gd name="connsiteY2764" fmla="*/ 2025501 h 3272781"/>
              <a:gd name="connsiteX2765" fmla="*/ 1783572 w 6716110"/>
              <a:gd name="connsiteY2765" fmla="*/ 2025503 h 3272781"/>
              <a:gd name="connsiteX2766" fmla="*/ 1805012 w 6716110"/>
              <a:gd name="connsiteY2766" fmla="*/ 1997483 h 3272781"/>
              <a:gd name="connsiteX2767" fmla="*/ 1759339 w 6716110"/>
              <a:gd name="connsiteY2767" fmla="*/ 1988926 h 3272781"/>
              <a:gd name="connsiteX2768" fmla="*/ 1770229 w 6716110"/>
              <a:gd name="connsiteY2768" fmla="*/ 2023157 h 3272781"/>
              <a:gd name="connsiteX2769" fmla="*/ 1783572 w 6716110"/>
              <a:gd name="connsiteY2769" fmla="*/ 2025503 h 3272781"/>
              <a:gd name="connsiteX2770" fmla="*/ 5377525 w 6716110"/>
              <a:gd name="connsiteY2770" fmla="*/ 2025545 h 3272781"/>
              <a:gd name="connsiteX2771" fmla="*/ 5398455 w 6716110"/>
              <a:gd name="connsiteY2771" fmla="*/ 1995049 h 3272781"/>
              <a:gd name="connsiteX2772" fmla="*/ 5360358 w 6716110"/>
              <a:gd name="connsiteY2772" fmla="*/ 1981194 h 3272781"/>
              <a:gd name="connsiteX2773" fmla="*/ 5363586 w 6716110"/>
              <a:gd name="connsiteY2773" fmla="*/ 2023244 h 3272781"/>
              <a:gd name="connsiteX2774" fmla="*/ 5377525 w 6716110"/>
              <a:gd name="connsiteY2774" fmla="*/ 2025545 h 3272781"/>
              <a:gd name="connsiteX2775" fmla="*/ 1342135 w 6716110"/>
              <a:gd name="connsiteY2775" fmla="*/ 2025551 h 3272781"/>
              <a:gd name="connsiteX2776" fmla="*/ 1365539 w 6716110"/>
              <a:gd name="connsiteY2776" fmla="*/ 1998434 h 3272781"/>
              <a:gd name="connsiteX2777" fmla="*/ 1323328 w 6716110"/>
              <a:gd name="connsiteY2777" fmla="*/ 1983262 h 3272781"/>
              <a:gd name="connsiteX2778" fmla="*/ 1328966 w 6716110"/>
              <a:gd name="connsiteY2778" fmla="*/ 2022742 h 3272781"/>
              <a:gd name="connsiteX2779" fmla="*/ 1342135 w 6716110"/>
              <a:gd name="connsiteY2779" fmla="*/ 2025551 h 3272781"/>
              <a:gd name="connsiteX2780" fmla="*/ 3693747 w 6716110"/>
              <a:gd name="connsiteY2780" fmla="*/ 2025585 h 3272781"/>
              <a:gd name="connsiteX2781" fmla="*/ 3711690 w 6716110"/>
              <a:gd name="connsiteY2781" fmla="*/ 1998232 h 3272781"/>
              <a:gd name="connsiteX2782" fmla="*/ 3670072 w 6716110"/>
              <a:gd name="connsiteY2782" fmla="*/ 1983145 h 3272781"/>
              <a:gd name="connsiteX2783" fmla="*/ 3681525 w 6716110"/>
              <a:gd name="connsiteY2783" fmla="*/ 2024675 h 3272781"/>
              <a:gd name="connsiteX2784" fmla="*/ 3693747 w 6716110"/>
              <a:gd name="connsiteY2784" fmla="*/ 2025585 h 3272781"/>
              <a:gd name="connsiteX2785" fmla="*/ 4344082 w 6716110"/>
              <a:gd name="connsiteY2785" fmla="*/ 2025592 h 3272781"/>
              <a:gd name="connsiteX2786" fmla="*/ 4372730 w 6716110"/>
              <a:gd name="connsiteY2786" fmla="*/ 1998588 h 3272781"/>
              <a:gd name="connsiteX2787" fmla="*/ 4330065 w 6716110"/>
              <a:gd name="connsiteY2787" fmla="*/ 1983173 h 3272781"/>
              <a:gd name="connsiteX2788" fmla="*/ 4330228 w 6716110"/>
              <a:gd name="connsiteY2788" fmla="*/ 2019250 h 3272781"/>
              <a:gd name="connsiteX2789" fmla="*/ 4344082 w 6716110"/>
              <a:gd name="connsiteY2789" fmla="*/ 2025592 h 3272781"/>
              <a:gd name="connsiteX2790" fmla="*/ 5451589 w 6716110"/>
              <a:gd name="connsiteY2790" fmla="*/ 2025616 h 3272781"/>
              <a:gd name="connsiteX2791" fmla="*/ 5473124 w 6716110"/>
              <a:gd name="connsiteY2791" fmla="*/ 1997112 h 3272781"/>
              <a:gd name="connsiteX2792" fmla="*/ 5428837 w 6716110"/>
              <a:gd name="connsiteY2792" fmla="*/ 1985797 h 3272781"/>
              <a:gd name="connsiteX2793" fmla="*/ 5438570 w 6716110"/>
              <a:gd name="connsiteY2793" fmla="*/ 2023679 h 3272781"/>
              <a:gd name="connsiteX2794" fmla="*/ 5451589 w 6716110"/>
              <a:gd name="connsiteY2794" fmla="*/ 2025616 h 3272781"/>
              <a:gd name="connsiteX2795" fmla="*/ 4205265 w 6716110"/>
              <a:gd name="connsiteY2795" fmla="*/ 2025699 h 3272781"/>
              <a:gd name="connsiteX2796" fmla="*/ 4225851 w 6716110"/>
              <a:gd name="connsiteY2796" fmla="*/ 1997618 h 3272781"/>
              <a:gd name="connsiteX2797" fmla="*/ 4182326 w 6716110"/>
              <a:gd name="connsiteY2797" fmla="*/ 1984241 h 3272781"/>
              <a:gd name="connsiteX2798" fmla="*/ 4192433 w 6716110"/>
              <a:gd name="connsiteY2798" fmla="*/ 2023884 h 3272781"/>
              <a:gd name="connsiteX2799" fmla="*/ 4205265 w 6716110"/>
              <a:gd name="connsiteY2799" fmla="*/ 2025699 h 3272781"/>
              <a:gd name="connsiteX2800" fmla="*/ 4056638 w 6716110"/>
              <a:gd name="connsiteY2800" fmla="*/ 2025729 h 3272781"/>
              <a:gd name="connsiteX2801" fmla="*/ 4079647 w 6716110"/>
              <a:gd name="connsiteY2801" fmla="*/ 1998107 h 3272781"/>
              <a:gd name="connsiteX2802" fmla="*/ 4034683 w 6716110"/>
              <a:gd name="connsiteY2802" fmla="*/ 1986198 h 3272781"/>
              <a:gd name="connsiteX2803" fmla="*/ 4043449 w 6716110"/>
              <a:gd name="connsiteY2803" fmla="*/ 2023394 h 3272781"/>
              <a:gd name="connsiteX2804" fmla="*/ 4056638 w 6716110"/>
              <a:gd name="connsiteY2804" fmla="*/ 2025729 h 3272781"/>
              <a:gd name="connsiteX2805" fmla="*/ 1490524 w 6716110"/>
              <a:gd name="connsiteY2805" fmla="*/ 2025749 h 3272781"/>
              <a:gd name="connsiteX2806" fmla="*/ 1512964 w 6716110"/>
              <a:gd name="connsiteY2806" fmla="*/ 1998260 h 3272781"/>
              <a:gd name="connsiteX2807" fmla="*/ 1468237 w 6716110"/>
              <a:gd name="connsiteY2807" fmla="*/ 1984977 h 3272781"/>
              <a:gd name="connsiteX2808" fmla="*/ 1477575 w 6716110"/>
              <a:gd name="connsiteY2808" fmla="*/ 2023679 h 3272781"/>
              <a:gd name="connsiteX2809" fmla="*/ 1490524 w 6716110"/>
              <a:gd name="connsiteY2809" fmla="*/ 2025749 h 3272781"/>
              <a:gd name="connsiteX2810" fmla="*/ 1123529 w 6716110"/>
              <a:gd name="connsiteY2810" fmla="*/ 2025944 h 3272781"/>
              <a:gd name="connsiteX2811" fmla="*/ 1145175 w 6716110"/>
              <a:gd name="connsiteY2811" fmla="*/ 1998037 h 3272781"/>
              <a:gd name="connsiteX2812" fmla="*/ 1103568 w 6716110"/>
              <a:gd name="connsiteY2812" fmla="*/ 1982267 h 3272781"/>
              <a:gd name="connsiteX2813" fmla="*/ 1110475 w 6716110"/>
              <a:gd name="connsiteY2813" fmla="*/ 2024157 h 3272781"/>
              <a:gd name="connsiteX2814" fmla="*/ 1123529 w 6716110"/>
              <a:gd name="connsiteY2814" fmla="*/ 2025944 h 3272781"/>
              <a:gd name="connsiteX2815" fmla="*/ 3029298 w 6716110"/>
              <a:gd name="connsiteY2815" fmla="*/ 2026091 h 3272781"/>
              <a:gd name="connsiteX2816" fmla="*/ 3053858 w 6716110"/>
              <a:gd name="connsiteY2816" fmla="*/ 1998614 h 3272781"/>
              <a:gd name="connsiteX2817" fmla="*/ 3014210 w 6716110"/>
              <a:gd name="connsiteY2817" fmla="*/ 1980570 h 3272781"/>
              <a:gd name="connsiteX2818" fmla="*/ 3015848 w 6716110"/>
              <a:gd name="connsiteY2818" fmla="*/ 2023160 h 3272781"/>
              <a:gd name="connsiteX2819" fmla="*/ 3029298 w 6716110"/>
              <a:gd name="connsiteY2819" fmla="*/ 2026091 h 3272781"/>
              <a:gd name="connsiteX2820" fmla="*/ 3551141 w 6716110"/>
              <a:gd name="connsiteY2820" fmla="*/ 2096929 h 3272781"/>
              <a:gd name="connsiteX2821" fmla="*/ 3566790 w 6716110"/>
              <a:gd name="connsiteY2821" fmla="*/ 2078414 h 3272781"/>
              <a:gd name="connsiteX2822" fmla="*/ 3518964 w 6716110"/>
              <a:gd name="connsiteY2822" fmla="*/ 2062493 h 3272781"/>
              <a:gd name="connsiteX2823" fmla="*/ 3526310 w 6716110"/>
              <a:gd name="connsiteY2823" fmla="*/ 2094335 h 3272781"/>
              <a:gd name="connsiteX2824" fmla="*/ 3551141 w 6716110"/>
              <a:gd name="connsiteY2824" fmla="*/ 2096929 h 3272781"/>
              <a:gd name="connsiteX2825" fmla="*/ 4578466 w 6716110"/>
              <a:gd name="connsiteY2825" fmla="*/ 2097168 h 3272781"/>
              <a:gd name="connsiteX2826" fmla="*/ 4593435 w 6716110"/>
              <a:gd name="connsiteY2826" fmla="*/ 2078512 h 3272781"/>
              <a:gd name="connsiteX2827" fmla="*/ 4556488 w 6716110"/>
              <a:gd name="connsiteY2827" fmla="*/ 2053205 h 3272781"/>
              <a:gd name="connsiteX2828" fmla="*/ 4553895 w 6716110"/>
              <a:gd name="connsiteY2828" fmla="*/ 2094897 h 3272781"/>
              <a:gd name="connsiteX2829" fmla="*/ 4578466 w 6716110"/>
              <a:gd name="connsiteY2829" fmla="*/ 2097168 h 3272781"/>
              <a:gd name="connsiteX2830" fmla="*/ 5090208 w 6716110"/>
              <a:gd name="connsiteY2830" fmla="*/ 2097534 h 3272781"/>
              <a:gd name="connsiteX2831" fmla="*/ 5106448 w 6716110"/>
              <a:gd name="connsiteY2831" fmla="*/ 2078458 h 3272781"/>
              <a:gd name="connsiteX2832" fmla="*/ 5074737 w 6716110"/>
              <a:gd name="connsiteY2832" fmla="*/ 2051573 h 3272781"/>
              <a:gd name="connsiteX2833" fmla="*/ 5064868 w 6716110"/>
              <a:gd name="connsiteY2833" fmla="*/ 2092946 h 3272781"/>
              <a:gd name="connsiteX2834" fmla="*/ 5090208 w 6716110"/>
              <a:gd name="connsiteY2834" fmla="*/ 2097534 h 3272781"/>
              <a:gd name="connsiteX2835" fmla="*/ 4504211 w 6716110"/>
              <a:gd name="connsiteY2835" fmla="*/ 2097576 h 3272781"/>
              <a:gd name="connsiteX2836" fmla="*/ 4519460 w 6716110"/>
              <a:gd name="connsiteY2836" fmla="*/ 2078123 h 3272781"/>
              <a:gd name="connsiteX2837" fmla="*/ 4478042 w 6716110"/>
              <a:gd name="connsiteY2837" fmla="*/ 2056148 h 3272781"/>
              <a:gd name="connsiteX2838" fmla="*/ 4479498 w 6716110"/>
              <a:gd name="connsiteY2838" fmla="*/ 2095014 h 3272781"/>
              <a:gd name="connsiteX2839" fmla="*/ 4504211 w 6716110"/>
              <a:gd name="connsiteY2839" fmla="*/ 2097576 h 3272781"/>
              <a:gd name="connsiteX2840" fmla="*/ 1497119 w 6716110"/>
              <a:gd name="connsiteY2840" fmla="*/ 2097676 h 3272781"/>
              <a:gd name="connsiteX2841" fmla="*/ 1512453 w 6716110"/>
              <a:gd name="connsiteY2841" fmla="*/ 2078170 h 3272781"/>
              <a:gd name="connsiteX2842" fmla="*/ 1470758 w 6716110"/>
              <a:gd name="connsiteY2842" fmla="*/ 2056203 h 3272781"/>
              <a:gd name="connsiteX2843" fmla="*/ 1471885 w 6716110"/>
              <a:gd name="connsiteY2843" fmla="*/ 2094116 h 3272781"/>
              <a:gd name="connsiteX2844" fmla="*/ 1497119 w 6716110"/>
              <a:gd name="connsiteY2844" fmla="*/ 2097676 h 3272781"/>
              <a:gd name="connsiteX2845" fmla="*/ 1715365 w 6716110"/>
              <a:gd name="connsiteY2845" fmla="*/ 2097701 h 3272781"/>
              <a:gd name="connsiteX2846" fmla="*/ 1730456 w 6716110"/>
              <a:gd name="connsiteY2846" fmla="*/ 2083053 h 3272781"/>
              <a:gd name="connsiteX2847" fmla="*/ 1723209 w 6716110"/>
              <a:gd name="connsiteY2847" fmla="*/ 2054284 h 3272781"/>
              <a:gd name="connsiteX2848" fmla="*/ 1685987 w 6716110"/>
              <a:gd name="connsiteY2848" fmla="*/ 2061760 h 3272781"/>
              <a:gd name="connsiteX2849" fmla="*/ 1693728 w 6716110"/>
              <a:gd name="connsiteY2849" fmla="*/ 2095406 h 3272781"/>
              <a:gd name="connsiteX2850" fmla="*/ 1715365 w 6716110"/>
              <a:gd name="connsiteY2850" fmla="*/ 2097701 h 3272781"/>
              <a:gd name="connsiteX2851" fmla="*/ 4797207 w 6716110"/>
              <a:gd name="connsiteY2851" fmla="*/ 2097720 h 3272781"/>
              <a:gd name="connsiteX2852" fmla="*/ 4811725 w 6716110"/>
              <a:gd name="connsiteY2852" fmla="*/ 2078123 h 3272781"/>
              <a:gd name="connsiteX2853" fmla="*/ 4782157 w 6716110"/>
              <a:gd name="connsiteY2853" fmla="*/ 2050901 h 3272781"/>
              <a:gd name="connsiteX2854" fmla="*/ 4772029 w 6716110"/>
              <a:gd name="connsiteY2854" fmla="*/ 2093702 h 3272781"/>
              <a:gd name="connsiteX2855" fmla="*/ 4797207 w 6716110"/>
              <a:gd name="connsiteY2855" fmla="*/ 2097720 h 3272781"/>
              <a:gd name="connsiteX2856" fmla="*/ 3257214 w 6716110"/>
              <a:gd name="connsiteY2856" fmla="*/ 2097811 h 3272781"/>
              <a:gd name="connsiteX2857" fmla="*/ 3271340 w 6716110"/>
              <a:gd name="connsiteY2857" fmla="*/ 2079221 h 3272781"/>
              <a:gd name="connsiteX2858" fmla="*/ 3243860 w 6716110"/>
              <a:gd name="connsiteY2858" fmla="*/ 2050878 h 3272781"/>
              <a:gd name="connsiteX2859" fmla="*/ 3232965 w 6716110"/>
              <a:gd name="connsiteY2859" fmla="*/ 2095510 h 3272781"/>
              <a:gd name="connsiteX2860" fmla="*/ 3257214 w 6716110"/>
              <a:gd name="connsiteY2860" fmla="*/ 2097811 h 3272781"/>
              <a:gd name="connsiteX2861" fmla="*/ 905641 w 6716110"/>
              <a:gd name="connsiteY2861" fmla="*/ 2098537 h 3272781"/>
              <a:gd name="connsiteX2862" fmla="*/ 922295 w 6716110"/>
              <a:gd name="connsiteY2862" fmla="*/ 2087720 h 3272781"/>
              <a:gd name="connsiteX2863" fmla="*/ 900764 w 6716110"/>
              <a:gd name="connsiteY2863" fmla="*/ 2050866 h 3272781"/>
              <a:gd name="connsiteX2864" fmla="*/ 885708 w 6716110"/>
              <a:gd name="connsiteY2864" fmla="*/ 2095350 h 3272781"/>
              <a:gd name="connsiteX2865" fmla="*/ 905641 w 6716110"/>
              <a:gd name="connsiteY2865" fmla="*/ 2098537 h 3272781"/>
              <a:gd name="connsiteX2866" fmla="*/ 1270443 w 6716110"/>
              <a:gd name="connsiteY2866" fmla="*/ 2098726 h 3272781"/>
              <a:gd name="connsiteX2867" fmla="*/ 1285958 w 6716110"/>
              <a:gd name="connsiteY2867" fmla="*/ 2090622 h 3272781"/>
              <a:gd name="connsiteX2868" fmla="*/ 1267925 w 6716110"/>
              <a:gd name="connsiteY2868" fmla="*/ 2050851 h 3272781"/>
              <a:gd name="connsiteX2869" fmla="*/ 1252979 w 6716110"/>
              <a:gd name="connsiteY2869" fmla="*/ 2094825 h 3272781"/>
              <a:gd name="connsiteX2870" fmla="*/ 1270443 w 6716110"/>
              <a:gd name="connsiteY2870" fmla="*/ 2098726 h 3272781"/>
              <a:gd name="connsiteX2871" fmla="*/ 5452576 w 6716110"/>
              <a:gd name="connsiteY2871" fmla="*/ 2098727 h 3272781"/>
              <a:gd name="connsiteX2872" fmla="*/ 5468319 w 6716110"/>
              <a:gd name="connsiteY2872" fmla="*/ 2057852 h 3272781"/>
              <a:gd name="connsiteX2873" fmla="*/ 5434373 w 6716110"/>
              <a:gd name="connsiteY2873" fmla="*/ 2053748 h 3272781"/>
              <a:gd name="connsiteX2874" fmla="*/ 5422566 w 6716110"/>
              <a:gd name="connsiteY2874" fmla="*/ 2084446 h 3272781"/>
              <a:gd name="connsiteX2875" fmla="*/ 5452576 w 6716110"/>
              <a:gd name="connsiteY2875" fmla="*/ 2098727 h 3272781"/>
              <a:gd name="connsiteX2876" fmla="*/ 1043363 w 6716110"/>
              <a:gd name="connsiteY2876" fmla="*/ 2098753 h 3272781"/>
              <a:gd name="connsiteX2877" fmla="*/ 1072086 w 6716110"/>
              <a:gd name="connsiteY2877" fmla="*/ 2072396 h 3272781"/>
              <a:gd name="connsiteX2878" fmla="*/ 1031632 w 6716110"/>
              <a:gd name="connsiteY2878" fmla="*/ 2054399 h 3272781"/>
              <a:gd name="connsiteX2879" fmla="*/ 1029320 w 6716110"/>
              <a:gd name="connsiteY2879" fmla="*/ 2092825 h 3272781"/>
              <a:gd name="connsiteX2880" fmla="*/ 1043363 w 6716110"/>
              <a:gd name="connsiteY2880" fmla="*/ 2098753 h 3272781"/>
              <a:gd name="connsiteX2881" fmla="*/ 1925690 w 6716110"/>
              <a:gd name="connsiteY2881" fmla="*/ 2098799 h 3272781"/>
              <a:gd name="connsiteX2882" fmla="*/ 1952945 w 6716110"/>
              <a:gd name="connsiteY2882" fmla="*/ 2073648 h 3272781"/>
              <a:gd name="connsiteX2883" fmla="*/ 1908547 w 6716110"/>
              <a:gd name="connsiteY2883" fmla="*/ 2058285 h 3272781"/>
              <a:gd name="connsiteX2884" fmla="*/ 1912315 w 6716110"/>
              <a:gd name="connsiteY2884" fmla="*/ 2094993 h 3272781"/>
              <a:gd name="connsiteX2885" fmla="*/ 1925690 w 6716110"/>
              <a:gd name="connsiteY2885" fmla="*/ 2098799 h 3272781"/>
              <a:gd name="connsiteX2886" fmla="*/ 974378 w 6716110"/>
              <a:gd name="connsiteY2886" fmla="*/ 2098820 h 3272781"/>
              <a:gd name="connsiteX2887" fmla="*/ 998689 w 6716110"/>
              <a:gd name="connsiteY2887" fmla="*/ 2068203 h 3272781"/>
              <a:gd name="connsiteX2888" fmla="*/ 951762 w 6716110"/>
              <a:gd name="connsiteY2888" fmla="*/ 2061369 h 3272781"/>
              <a:gd name="connsiteX2889" fmla="*/ 959746 w 6716110"/>
              <a:gd name="connsiteY2889" fmla="*/ 2094889 h 3272781"/>
              <a:gd name="connsiteX2890" fmla="*/ 974378 w 6716110"/>
              <a:gd name="connsiteY2890" fmla="*/ 2098820 h 3272781"/>
              <a:gd name="connsiteX2891" fmla="*/ 1118157 w 6716110"/>
              <a:gd name="connsiteY2891" fmla="*/ 2098841 h 3272781"/>
              <a:gd name="connsiteX2892" fmla="*/ 1145356 w 6716110"/>
              <a:gd name="connsiteY2892" fmla="*/ 2072234 h 3272781"/>
              <a:gd name="connsiteX2893" fmla="*/ 1106737 w 6716110"/>
              <a:gd name="connsiteY2893" fmla="*/ 2054561 h 3272781"/>
              <a:gd name="connsiteX2894" fmla="*/ 1104798 w 6716110"/>
              <a:gd name="connsiteY2894" fmla="*/ 2093311 h 3272781"/>
              <a:gd name="connsiteX2895" fmla="*/ 1118157 w 6716110"/>
              <a:gd name="connsiteY2895" fmla="*/ 2098841 h 3272781"/>
              <a:gd name="connsiteX2896" fmla="*/ 1410895 w 6716110"/>
              <a:gd name="connsiteY2896" fmla="*/ 2098879 h 3272781"/>
              <a:gd name="connsiteX2897" fmla="*/ 1439558 w 6716110"/>
              <a:gd name="connsiteY2897" fmla="*/ 2072449 h 3272781"/>
              <a:gd name="connsiteX2898" fmla="*/ 1396149 w 6716110"/>
              <a:gd name="connsiteY2898" fmla="*/ 2057071 h 3272781"/>
              <a:gd name="connsiteX2899" fmla="*/ 1397128 w 6716110"/>
              <a:gd name="connsiteY2899" fmla="*/ 2093332 h 3272781"/>
              <a:gd name="connsiteX2900" fmla="*/ 1410895 w 6716110"/>
              <a:gd name="connsiteY2900" fmla="*/ 2098879 h 3272781"/>
              <a:gd name="connsiteX2901" fmla="*/ 4643113 w 6716110"/>
              <a:gd name="connsiteY2901" fmla="*/ 2098901 h 3272781"/>
              <a:gd name="connsiteX2902" fmla="*/ 4658469 w 6716110"/>
              <a:gd name="connsiteY2902" fmla="*/ 2093592 h 3272781"/>
              <a:gd name="connsiteX2903" fmla="*/ 4643256 w 6716110"/>
              <a:gd name="connsiteY2903" fmla="*/ 2050299 h 3272781"/>
              <a:gd name="connsiteX2904" fmla="*/ 4626898 w 6716110"/>
              <a:gd name="connsiteY2904" fmla="*/ 2095724 h 3272781"/>
              <a:gd name="connsiteX2905" fmla="*/ 4643113 w 6716110"/>
              <a:gd name="connsiteY2905" fmla="*/ 2098901 h 3272781"/>
              <a:gd name="connsiteX2906" fmla="*/ 3614898 w 6716110"/>
              <a:gd name="connsiteY2906" fmla="*/ 2098909 h 3272781"/>
              <a:gd name="connsiteX2907" fmla="*/ 3638055 w 6716110"/>
              <a:gd name="connsiteY2907" fmla="*/ 2068041 h 3272781"/>
              <a:gd name="connsiteX2908" fmla="*/ 3593532 w 6716110"/>
              <a:gd name="connsiteY2908" fmla="*/ 2061695 h 3272781"/>
              <a:gd name="connsiteX2909" fmla="*/ 3600243 w 6716110"/>
              <a:gd name="connsiteY2909" fmla="*/ 2095052 h 3272781"/>
              <a:gd name="connsiteX2910" fmla="*/ 3614898 w 6716110"/>
              <a:gd name="connsiteY2910" fmla="*/ 2098909 h 3272781"/>
              <a:gd name="connsiteX2911" fmla="*/ 3320407 w 6716110"/>
              <a:gd name="connsiteY2911" fmla="*/ 2098928 h 3272781"/>
              <a:gd name="connsiteX2912" fmla="*/ 3345655 w 6716110"/>
              <a:gd name="connsiteY2912" fmla="*/ 2072835 h 3272781"/>
              <a:gd name="connsiteX2913" fmla="*/ 3305720 w 6716110"/>
              <a:gd name="connsiteY2913" fmla="*/ 2055133 h 3272781"/>
              <a:gd name="connsiteX2914" fmla="*/ 3306865 w 6716110"/>
              <a:gd name="connsiteY2914" fmla="*/ 2095365 h 3272781"/>
              <a:gd name="connsiteX2915" fmla="*/ 3320407 w 6716110"/>
              <a:gd name="connsiteY2915" fmla="*/ 2098928 h 3272781"/>
              <a:gd name="connsiteX2916" fmla="*/ 824721 w 6716110"/>
              <a:gd name="connsiteY2916" fmla="*/ 2098931 h 3272781"/>
              <a:gd name="connsiteX2917" fmla="*/ 851968 w 6716110"/>
              <a:gd name="connsiteY2917" fmla="*/ 2072955 h 3272781"/>
              <a:gd name="connsiteX2918" fmla="*/ 806968 w 6716110"/>
              <a:gd name="connsiteY2918" fmla="*/ 2060360 h 3272781"/>
              <a:gd name="connsiteX2919" fmla="*/ 811015 w 6716110"/>
              <a:gd name="connsiteY2919" fmla="*/ 2094107 h 3272781"/>
              <a:gd name="connsiteX2920" fmla="*/ 824721 w 6716110"/>
              <a:gd name="connsiteY2920" fmla="*/ 2098931 h 3272781"/>
              <a:gd name="connsiteX2921" fmla="*/ 4275689 w 6716110"/>
              <a:gd name="connsiteY2921" fmla="*/ 2098935 h 3272781"/>
              <a:gd name="connsiteX2922" fmla="*/ 4291273 w 6716110"/>
              <a:gd name="connsiteY2922" fmla="*/ 2094296 h 3272781"/>
              <a:gd name="connsiteX2923" fmla="*/ 4285048 w 6716110"/>
              <a:gd name="connsiteY2923" fmla="*/ 2051973 h 3272781"/>
              <a:gd name="connsiteX2924" fmla="*/ 4255723 w 6716110"/>
              <a:gd name="connsiteY2924" fmla="*/ 2057833 h 3272781"/>
              <a:gd name="connsiteX2925" fmla="*/ 4259983 w 6716110"/>
              <a:gd name="connsiteY2925" fmla="*/ 2095273 h 3272781"/>
              <a:gd name="connsiteX2926" fmla="*/ 4275689 w 6716110"/>
              <a:gd name="connsiteY2926" fmla="*/ 2098935 h 3272781"/>
              <a:gd name="connsiteX2927" fmla="*/ 3179994 w 6716110"/>
              <a:gd name="connsiteY2927" fmla="*/ 2098961 h 3272781"/>
              <a:gd name="connsiteX2928" fmla="*/ 3184590 w 6716110"/>
              <a:gd name="connsiteY2928" fmla="*/ 2052043 h 3272781"/>
              <a:gd name="connsiteX2929" fmla="*/ 3154715 w 6716110"/>
              <a:gd name="connsiteY2929" fmla="*/ 2059072 h 3272781"/>
              <a:gd name="connsiteX2930" fmla="*/ 3149462 w 6716110"/>
              <a:gd name="connsiteY2930" fmla="*/ 2085392 h 3272781"/>
              <a:gd name="connsiteX2931" fmla="*/ 3179994 w 6716110"/>
              <a:gd name="connsiteY2931" fmla="*/ 2098961 h 3272781"/>
              <a:gd name="connsiteX2932" fmla="*/ 4199336 w 6716110"/>
              <a:gd name="connsiteY2932" fmla="*/ 2098981 h 3272781"/>
              <a:gd name="connsiteX2933" fmla="*/ 4225617 w 6716110"/>
              <a:gd name="connsiteY2933" fmla="*/ 2074132 h 3272781"/>
              <a:gd name="connsiteX2934" fmla="*/ 4179467 w 6716110"/>
              <a:gd name="connsiteY2934" fmla="*/ 2062363 h 3272781"/>
              <a:gd name="connsiteX2935" fmla="*/ 4186341 w 6716110"/>
              <a:gd name="connsiteY2935" fmla="*/ 2094447 h 3272781"/>
              <a:gd name="connsiteX2936" fmla="*/ 4199336 w 6716110"/>
              <a:gd name="connsiteY2936" fmla="*/ 2098981 h 3272781"/>
              <a:gd name="connsiteX2937" fmla="*/ 1852139 w 6716110"/>
              <a:gd name="connsiteY2937" fmla="*/ 2098991 h 3272781"/>
              <a:gd name="connsiteX2938" fmla="*/ 1878820 w 6716110"/>
              <a:gd name="connsiteY2938" fmla="*/ 2073155 h 3272781"/>
              <a:gd name="connsiteX2939" fmla="*/ 1832248 w 6716110"/>
              <a:gd name="connsiteY2939" fmla="*/ 2063546 h 3272781"/>
              <a:gd name="connsiteX2940" fmla="*/ 1838479 w 6716110"/>
              <a:gd name="connsiteY2940" fmla="*/ 2094166 h 3272781"/>
              <a:gd name="connsiteX2941" fmla="*/ 1852139 w 6716110"/>
              <a:gd name="connsiteY2941" fmla="*/ 2098991 h 3272781"/>
              <a:gd name="connsiteX2942" fmla="*/ 5519873 w 6716110"/>
              <a:gd name="connsiteY2942" fmla="*/ 2099030 h 3272781"/>
              <a:gd name="connsiteX2943" fmla="*/ 5547027 w 6716110"/>
              <a:gd name="connsiteY2943" fmla="*/ 2072716 h 3272781"/>
              <a:gd name="connsiteX2944" fmla="*/ 5499522 w 6716110"/>
              <a:gd name="connsiteY2944" fmla="*/ 2061949 h 3272781"/>
              <a:gd name="connsiteX2945" fmla="*/ 5506146 w 6716110"/>
              <a:gd name="connsiteY2945" fmla="*/ 2095230 h 3272781"/>
              <a:gd name="connsiteX2946" fmla="*/ 5519873 w 6716110"/>
              <a:gd name="connsiteY2946" fmla="*/ 2099030 h 3272781"/>
              <a:gd name="connsiteX2947" fmla="*/ 1340122 w 6716110"/>
              <a:gd name="connsiteY2947" fmla="*/ 2099061 h 3272781"/>
              <a:gd name="connsiteX2948" fmla="*/ 1365835 w 6716110"/>
              <a:gd name="connsiteY2948" fmla="*/ 2072335 h 3272781"/>
              <a:gd name="connsiteX2949" fmla="*/ 1322113 w 6716110"/>
              <a:gd name="connsiteY2949" fmla="*/ 2057791 h 3272781"/>
              <a:gd name="connsiteX2950" fmla="*/ 1326339 w 6716110"/>
              <a:gd name="connsiteY2950" fmla="*/ 2095703 h 3272781"/>
              <a:gd name="connsiteX2951" fmla="*/ 1340122 w 6716110"/>
              <a:gd name="connsiteY2951" fmla="*/ 2099061 h 3272781"/>
              <a:gd name="connsiteX2952" fmla="*/ 5669483 w 6716110"/>
              <a:gd name="connsiteY2952" fmla="*/ 2099112 h 3272781"/>
              <a:gd name="connsiteX2953" fmla="*/ 5691824 w 6716110"/>
              <a:gd name="connsiteY2953" fmla="*/ 2067958 h 3272781"/>
              <a:gd name="connsiteX2954" fmla="*/ 5645232 w 6716110"/>
              <a:gd name="connsiteY2954" fmla="*/ 2067796 h 3272781"/>
              <a:gd name="connsiteX2955" fmla="*/ 5654777 w 6716110"/>
              <a:gd name="connsiteY2955" fmla="*/ 2095610 h 3272781"/>
              <a:gd name="connsiteX2956" fmla="*/ 5669483 w 6716110"/>
              <a:gd name="connsiteY2956" fmla="*/ 2099112 h 3272781"/>
              <a:gd name="connsiteX2957" fmla="*/ 5303286 w 6716110"/>
              <a:gd name="connsiteY2957" fmla="*/ 2099147 h 3272781"/>
              <a:gd name="connsiteX2958" fmla="*/ 5318252 w 6716110"/>
              <a:gd name="connsiteY2958" fmla="*/ 2093756 h 3272781"/>
              <a:gd name="connsiteX2959" fmla="*/ 5302877 w 6716110"/>
              <a:gd name="connsiteY2959" fmla="*/ 2050463 h 3272781"/>
              <a:gd name="connsiteX2960" fmla="*/ 5287829 w 6716110"/>
              <a:gd name="connsiteY2960" fmla="*/ 2095560 h 3272781"/>
              <a:gd name="connsiteX2961" fmla="*/ 5303286 w 6716110"/>
              <a:gd name="connsiteY2961" fmla="*/ 2099147 h 3272781"/>
              <a:gd name="connsiteX2962" fmla="*/ 5371474 w 6716110"/>
              <a:gd name="connsiteY2962" fmla="*/ 2099194 h 3272781"/>
              <a:gd name="connsiteX2963" fmla="*/ 5399332 w 6716110"/>
              <a:gd name="connsiteY2963" fmla="*/ 2072076 h 3272781"/>
              <a:gd name="connsiteX2964" fmla="*/ 5354390 w 6716110"/>
              <a:gd name="connsiteY2964" fmla="*/ 2060349 h 3272781"/>
              <a:gd name="connsiteX2965" fmla="*/ 5357473 w 6716110"/>
              <a:gd name="connsiteY2965" fmla="*/ 2093738 h 3272781"/>
              <a:gd name="connsiteX2966" fmla="*/ 5371474 w 6716110"/>
              <a:gd name="connsiteY2966" fmla="*/ 2099194 h 3272781"/>
              <a:gd name="connsiteX2967" fmla="*/ 4343910 w 6716110"/>
              <a:gd name="connsiteY2967" fmla="*/ 2099204 h 3272781"/>
              <a:gd name="connsiteX2968" fmla="*/ 4372570 w 6716110"/>
              <a:gd name="connsiteY2968" fmla="*/ 2073487 h 3272781"/>
              <a:gd name="connsiteX2969" fmla="*/ 4328979 w 6716110"/>
              <a:gd name="connsiteY2969" fmla="*/ 2057499 h 3272781"/>
              <a:gd name="connsiteX2970" fmla="*/ 4330117 w 6716110"/>
              <a:gd name="connsiteY2970" fmla="*/ 2093390 h 3272781"/>
              <a:gd name="connsiteX2971" fmla="*/ 4343910 w 6716110"/>
              <a:gd name="connsiteY2971" fmla="*/ 2099204 h 3272781"/>
              <a:gd name="connsiteX2972" fmla="*/ 1559064 w 6716110"/>
              <a:gd name="connsiteY2972" fmla="*/ 2099208 h 3272781"/>
              <a:gd name="connsiteX2973" fmla="*/ 1584456 w 6716110"/>
              <a:gd name="connsiteY2973" fmla="*/ 2072869 h 3272781"/>
              <a:gd name="connsiteX2974" fmla="*/ 1538494 w 6716110"/>
              <a:gd name="connsiteY2974" fmla="*/ 2062509 h 3272781"/>
              <a:gd name="connsiteX2975" fmla="*/ 1545388 w 6716110"/>
              <a:gd name="connsiteY2975" fmla="*/ 2094885 h 3272781"/>
              <a:gd name="connsiteX2976" fmla="*/ 1559064 w 6716110"/>
              <a:gd name="connsiteY2976" fmla="*/ 2099208 h 3272781"/>
              <a:gd name="connsiteX2977" fmla="*/ 4717642 w 6716110"/>
              <a:gd name="connsiteY2977" fmla="*/ 2099237 h 3272781"/>
              <a:gd name="connsiteX2978" fmla="*/ 4735878 w 6716110"/>
              <a:gd name="connsiteY2978" fmla="*/ 2056230 h 3272781"/>
              <a:gd name="connsiteX2979" fmla="*/ 4696777 w 6716110"/>
              <a:gd name="connsiteY2979" fmla="*/ 2057211 h 3272781"/>
              <a:gd name="connsiteX2980" fmla="*/ 4717642 w 6716110"/>
              <a:gd name="connsiteY2980" fmla="*/ 2099237 h 3272781"/>
              <a:gd name="connsiteX2981" fmla="*/ 1191842 w 6716110"/>
              <a:gd name="connsiteY2981" fmla="*/ 2099243 h 3272781"/>
              <a:gd name="connsiteX2982" fmla="*/ 1218170 w 6716110"/>
              <a:gd name="connsiteY2982" fmla="*/ 2074277 h 3272781"/>
              <a:gd name="connsiteX2983" fmla="*/ 1176765 w 6716110"/>
              <a:gd name="connsiteY2983" fmla="*/ 2056443 h 3272781"/>
              <a:gd name="connsiteX2984" fmla="*/ 1178729 w 6716110"/>
              <a:gd name="connsiteY2984" fmla="*/ 2094706 h 3272781"/>
              <a:gd name="connsiteX2985" fmla="*/ 1191842 w 6716110"/>
              <a:gd name="connsiteY2985" fmla="*/ 2099243 h 3272781"/>
              <a:gd name="connsiteX2986" fmla="*/ 4933888 w 6716110"/>
              <a:gd name="connsiteY2986" fmla="*/ 2099258 h 3272781"/>
              <a:gd name="connsiteX2987" fmla="*/ 4959071 w 6716110"/>
              <a:gd name="connsiteY2987" fmla="*/ 2072816 h 3272781"/>
              <a:gd name="connsiteX2988" fmla="*/ 4925413 w 6716110"/>
              <a:gd name="connsiteY2988" fmla="*/ 2051959 h 3272781"/>
              <a:gd name="connsiteX2989" fmla="*/ 4920742 w 6716110"/>
              <a:gd name="connsiteY2989" fmla="*/ 2095464 h 3272781"/>
              <a:gd name="connsiteX2990" fmla="*/ 4933888 w 6716110"/>
              <a:gd name="connsiteY2990" fmla="*/ 2099258 h 3272781"/>
              <a:gd name="connsiteX2991" fmla="*/ 5154701 w 6716110"/>
              <a:gd name="connsiteY2991" fmla="*/ 2099287 h 3272781"/>
              <a:gd name="connsiteX2992" fmla="*/ 5170386 w 6716110"/>
              <a:gd name="connsiteY2992" fmla="*/ 2095549 h 3272781"/>
              <a:gd name="connsiteX2993" fmla="*/ 5154068 w 6716110"/>
              <a:gd name="connsiteY2993" fmla="*/ 2050196 h 3272781"/>
              <a:gd name="connsiteX2994" fmla="*/ 5139383 w 6716110"/>
              <a:gd name="connsiteY2994" fmla="*/ 2094892 h 3272781"/>
              <a:gd name="connsiteX2995" fmla="*/ 5154701 w 6716110"/>
              <a:gd name="connsiteY2995" fmla="*/ 2099287 h 3272781"/>
              <a:gd name="connsiteX2996" fmla="*/ 3465281 w 6716110"/>
              <a:gd name="connsiteY2996" fmla="*/ 2099331 h 3272781"/>
              <a:gd name="connsiteX2997" fmla="*/ 3492990 w 6716110"/>
              <a:gd name="connsiteY2997" fmla="*/ 2072879 h 3272781"/>
              <a:gd name="connsiteX2998" fmla="*/ 3447855 w 6716110"/>
              <a:gd name="connsiteY2998" fmla="*/ 2059128 h 3272781"/>
              <a:gd name="connsiteX2999" fmla="*/ 3451575 w 6716110"/>
              <a:gd name="connsiteY2999" fmla="*/ 2094161 h 3272781"/>
              <a:gd name="connsiteX3000" fmla="*/ 3465281 w 6716110"/>
              <a:gd name="connsiteY3000" fmla="*/ 2099331 h 3272781"/>
              <a:gd name="connsiteX3001" fmla="*/ 4859765 w 6716110"/>
              <a:gd name="connsiteY3001" fmla="*/ 2099376 h 3272781"/>
              <a:gd name="connsiteX3002" fmla="*/ 4885606 w 6716110"/>
              <a:gd name="connsiteY3002" fmla="*/ 2072882 h 3272781"/>
              <a:gd name="connsiteX3003" fmla="*/ 4845218 w 6716110"/>
              <a:gd name="connsiteY3003" fmla="*/ 2056183 h 3272781"/>
              <a:gd name="connsiteX3004" fmla="*/ 4846506 w 6716110"/>
              <a:gd name="connsiteY3004" fmla="*/ 2094608 h 3272781"/>
              <a:gd name="connsiteX3005" fmla="*/ 4859765 w 6716110"/>
              <a:gd name="connsiteY3005" fmla="*/ 2099376 h 3272781"/>
              <a:gd name="connsiteX3006" fmla="*/ 3980638 w 6716110"/>
              <a:gd name="connsiteY3006" fmla="*/ 2099413 h 3272781"/>
              <a:gd name="connsiteX3007" fmla="*/ 4006968 w 6716110"/>
              <a:gd name="connsiteY3007" fmla="*/ 2072825 h 3272781"/>
              <a:gd name="connsiteX3008" fmla="*/ 3965106 w 6716110"/>
              <a:gd name="connsiteY3008" fmla="*/ 2054655 h 3272781"/>
              <a:gd name="connsiteX3009" fmla="*/ 3967068 w 6716110"/>
              <a:gd name="connsiteY3009" fmla="*/ 2095579 h 3272781"/>
              <a:gd name="connsiteX3010" fmla="*/ 3980638 w 6716110"/>
              <a:gd name="connsiteY3010" fmla="*/ 2099413 h 3272781"/>
              <a:gd name="connsiteX3011" fmla="*/ 4419595 w 6716110"/>
              <a:gd name="connsiteY3011" fmla="*/ 2099445 h 3272781"/>
              <a:gd name="connsiteX3012" fmla="*/ 4445446 w 6716110"/>
              <a:gd name="connsiteY3012" fmla="*/ 2068194 h 3272781"/>
              <a:gd name="connsiteX3013" fmla="*/ 4407101 w 6716110"/>
              <a:gd name="connsiteY3013" fmla="*/ 2054407 h 3272781"/>
              <a:gd name="connsiteX3014" fmla="*/ 4405168 w 6716110"/>
              <a:gd name="connsiteY3014" fmla="*/ 2093470 h 3272781"/>
              <a:gd name="connsiteX3015" fmla="*/ 4419595 w 6716110"/>
              <a:gd name="connsiteY3015" fmla="*/ 2099445 h 3272781"/>
              <a:gd name="connsiteX3016" fmla="*/ 4125071 w 6716110"/>
              <a:gd name="connsiteY3016" fmla="*/ 2099449 h 3272781"/>
              <a:gd name="connsiteX3017" fmla="*/ 4151706 w 6716110"/>
              <a:gd name="connsiteY3017" fmla="*/ 2072792 h 3272781"/>
              <a:gd name="connsiteX3018" fmla="*/ 4107265 w 6716110"/>
              <a:gd name="connsiteY3018" fmla="*/ 2059825 h 3272781"/>
              <a:gd name="connsiteX3019" fmla="*/ 4111201 w 6716110"/>
              <a:gd name="connsiteY3019" fmla="*/ 2094292 h 3272781"/>
              <a:gd name="connsiteX3020" fmla="*/ 4125071 w 6716110"/>
              <a:gd name="connsiteY3020" fmla="*/ 2099449 h 3272781"/>
              <a:gd name="connsiteX3021" fmla="*/ 1777742 w 6716110"/>
              <a:gd name="connsiteY3021" fmla="*/ 2099452 h 3272781"/>
              <a:gd name="connsiteX3022" fmla="*/ 1805109 w 6716110"/>
              <a:gd name="connsiteY3022" fmla="*/ 2072311 h 3272781"/>
              <a:gd name="connsiteX3023" fmla="*/ 1766382 w 6716110"/>
              <a:gd name="connsiteY3023" fmla="*/ 2054973 h 3272781"/>
              <a:gd name="connsiteX3024" fmla="*/ 1764104 w 6716110"/>
              <a:gd name="connsiteY3024" fmla="*/ 2093738 h 3272781"/>
              <a:gd name="connsiteX3025" fmla="*/ 1777742 w 6716110"/>
              <a:gd name="connsiteY3025" fmla="*/ 2099452 h 3272781"/>
              <a:gd name="connsiteX3026" fmla="*/ 5227023 w 6716110"/>
              <a:gd name="connsiteY3026" fmla="*/ 2099504 h 3272781"/>
              <a:gd name="connsiteX3027" fmla="*/ 5252295 w 6716110"/>
              <a:gd name="connsiteY3027" fmla="*/ 2072890 h 3272781"/>
              <a:gd name="connsiteX3028" fmla="*/ 5206424 w 6716110"/>
              <a:gd name="connsiteY3028" fmla="*/ 2062140 h 3272781"/>
              <a:gd name="connsiteX3029" fmla="*/ 5213796 w 6716110"/>
              <a:gd name="connsiteY3029" fmla="*/ 2095041 h 3272781"/>
              <a:gd name="connsiteX3030" fmla="*/ 5227023 w 6716110"/>
              <a:gd name="connsiteY3030" fmla="*/ 2099504 h 3272781"/>
              <a:gd name="connsiteX3031" fmla="*/ 3906223 w 6716110"/>
              <a:gd name="connsiteY3031" fmla="*/ 2099548 h 3272781"/>
              <a:gd name="connsiteX3032" fmla="*/ 3933171 w 6716110"/>
              <a:gd name="connsiteY3032" fmla="*/ 2073758 h 3272781"/>
              <a:gd name="connsiteX3033" fmla="*/ 3886035 w 6716110"/>
              <a:gd name="connsiteY3033" fmla="*/ 2062721 h 3272781"/>
              <a:gd name="connsiteX3034" fmla="*/ 3892699 w 6716110"/>
              <a:gd name="connsiteY3034" fmla="*/ 2095668 h 3272781"/>
              <a:gd name="connsiteX3035" fmla="*/ 3906223 w 6716110"/>
              <a:gd name="connsiteY3035" fmla="*/ 2099548 h 3272781"/>
              <a:gd name="connsiteX3036" fmla="*/ 5009120 w 6716110"/>
              <a:gd name="connsiteY3036" fmla="*/ 2099566 h 3272781"/>
              <a:gd name="connsiteX3037" fmla="*/ 5033311 w 6716110"/>
              <a:gd name="connsiteY3037" fmla="*/ 2067998 h 3272781"/>
              <a:gd name="connsiteX3038" fmla="*/ 4985262 w 6716110"/>
              <a:gd name="connsiteY3038" fmla="*/ 2064083 h 3272781"/>
              <a:gd name="connsiteX3039" fmla="*/ 4994446 w 6716110"/>
              <a:gd name="connsiteY3039" fmla="*/ 2095895 h 3272781"/>
              <a:gd name="connsiteX3040" fmla="*/ 5009120 w 6716110"/>
              <a:gd name="connsiteY3040" fmla="*/ 2099566 h 3272781"/>
              <a:gd name="connsiteX3041" fmla="*/ 3688854 w 6716110"/>
              <a:gd name="connsiteY3041" fmla="*/ 2099597 h 3272781"/>
              <a:gd name="connsiteX3042" fmla="*/ 3711294 w 6716110"/>
              <a:gd name="connsiteY3042" fmla="*/ 2068119 h 3272781"/>
              <a:gd name="connsiteX3043" fmla="*/ 3666404 w 6716110"/>
              <a:gd name="connsiteY3043" fmla="*/ 2061723 h 3272781"/>
              <a:gd name="connsiteX3044" fmla="*/ 3674432 w 6716110"/>
              <a:gd name="connsiteY3044" fmla="*/ 2095997 h 3272781"/>
              <a:gd name="connsiteX3045" fmla="*/ 3688854 w 6716110"/>
              <a:gd name="connsiteY3045" fmla="*/ 2099597 h 3272781"/>
              <a:gd name="connsiteX3046" fmla="*/ 5594578 w 6716110"/>
              <a:gd name="connsiteY3046" fmla="*/ 2099732 h 3272781"/>
              <a:gd name="connsiteX3047" fmla="*/ 5619749 w 6716110"/>
              <a:gd name="connsiteY3047" fmla="*/ 2072434 h 3272781"/>
              <a:gd name="connsiteX3048" fmla="*/ 5575445 w 6716110"/>
              <a:gd name="connsiteY3048" fmla="*/ 2058440 h 3272781"/>
              <a:gd name="connsiteX3049" fmla="*/ 5581105 w 6716110"/>
              <a:gd name="connsiteY3049" fmla="*/ 2095703 h 3272781"/>
              <a:gd name="connsiteX3050" fmla="*/ 5594578 w 6716110"/>
              <a:gd name="connsiteY3050" fmla="*/ 2099732 h 3272781"/>
              <a:gd name="connsiteX3051" fmla="*/ 1917967 w 6716110"/>
              <a:gd name="connsiteY3051" fmla="*/ 2164154 h 3272781"/>
              <a:gd name="connsiteX3052" fmla="*/ 1946153 w 6716110"/>
              <a:gd name="connsiteY3052" fmla="*/ 2147359 h 3272781"/>
              <a:gd name="connsiteX3053" fmla="*/ 1919616 w 6716110"/>
              <a:gd name="connsiteY3053" fmla="*/ 2132005 h 3272781"/>
              <a:gd name="connsiteX3054" fmla="*/ 1917967 w 6716110"/>
              <a:gd name="connsiteY3054" fmla="*/ 2164154 h 3272781"/>
              <a:gd name="connsiteX3055" fmla="*/ 2151100 w 6716110"/>
              <a:gd name="connsiteY3055" fmla="*/ 2164711 h 3272781"/>
              <a:gd name="connsiteX3056" fmla="*/ 2162720 w 6716110"/>
              <a:gd name="connsiteY3056" fmla="*/ 2157090 h 3272781"/>
              <a:gd name="connsiteX3057" fmla="*/ 2141775 w 6716110"/>
              <a:gd name="connsiteY3057" fmla="*/ 2131053 h 3272781"/>
              <a:gd name="connsiteX3058" fmla="*/ 2136459 w 6716110"/>
              <a:gd name="connsiteY3058" fmla="*/ 2163235 h 3272781"/>
              <a:gd name="connsiteX3059" fmla="*/ 2151100 w 6716110"/>
              <a:gd name="connsiteY3059" fmla="*/ 2164711 h 3272781"/>
              <a:gd name="connsiteX3060" fmla="*/ 2061487 w 6716110"/>
              <a:gd name="connsiteY3060" fmla="*/ 2168809 h 3272781"/>
              <a:gd name="connsiteX3061" fmla="*/ 2098359 w 6716110"/>
              <a:gd name="connsiteY3061" fmla="*/ 2147129 h 3272781"/>
              <a:gd name="connsiteX3062" fmla="*/ 2053166 w 6716110"/>
              <a:gd name="connsiteY3062" fmla="*/ 2134185 h 3272781"/>
              <a:gd name="connsiteX3063" fmla="*/ 2061487 w 6716110"/>
              <a:gd name="connsiteY3063" fmla="*/ 2168809 h 3272781"/>
              <a:gd name="connsiteX3064" fmla="*/ 1694877 w 6716110"/>
              <a:gd name="connsiteY3064" fmla="*/ 2168833 h 3272781"/>
              <a:gd name="connsiteX3065" fmla="*/ 1730464 w 6716110"/>
              <a:gd name="connsiteY3065" fmla="*/ 2146887 h 3272781"/>
              <a:gd name="connsiteX3066" fmla="*/ 1685495 w 6716110"/>
              <a:gd name="connsiteY3066" fmla="*/ 2136971 h 3272781"/>
              <a:gd name="connsiteX3067" fmla="*/ 1694877 w 6716110"/>
              <a:gd name="connsiteY3067" fmla="*/ 2168833 h 3272781"/>
              <a:gd name="connsiteX3068" fmla="*/ 3748546 w 6716110"/>
              <a:gd name="connsiteY3068" fmla="*/ 2168861 h 3272781"/>
              <a:gd name="connsiteX3069" fmla="*/ 3785425 w 6716110"/>
              <a:gd name="connsiteY3069" fmla="*/ 2147965 h 3272781"/>
              <a:gd name="connsiteX3070" fmla="*/ 3743184 w 6716110"/>
              <a:gd name="connsiteY3070" fmla="*/ 2130606 h 3272781"/>
              <a:gd name="connsiteX3071" fmla="*/ 3748546 w 6716110"/>
              <a:gd name="connsiteY3071" fmla="*/ 2168861 h 3272781"/>
              <a:gd name="connsiteX3072" fmla="*/ 4360600 w 6716110"/>
              <a:gd name="connsiteY3072" fmla="*/ 2168894 h 3272781"/>
              <a:gd name="connsiteX3073" fmla="*/ 4372375 w 6716110"/>
              <a:gd name="connsiteY3073" fmla="*/ 2147375 h 3272781"/>
              <a:gd name="connsiteX3074" fmla="*/ 4326400 w 6716110"/>
              <a:gd name="connsiteY3074" fmla="*/ 2136809 h 3272781"/>
              <a:gd name="connsiteX3075" fmla="*/ 4335563 w 6716110"/>
              <a:gd name="connsiteY3075" fmla="*/ 2168833 h 3272781"/>
              <a:gd name="connsiteX3076" fmla="*/ 4360600 w 6716110"/>
              <a:gd name="connsiteY3076" fmla="*/ 2168894 h 3272781"/>
              <a:gd name="connsiteX3077" fmla="*/ 4653369 w 6716110"/>
              <a:gd name="connsiteY3077" fmla="*/ 2168899 h 3272781"/>
              <a:gd name="connsiteX3078" fmla="*/ 4665576 w 6716110"/>
              <a:gd name="connsiteY3078" fmla="*/ 2147857 h 3272781"/>
              <a:gd name="connsiteX3079" fmla="*/ 4619093 w 6716110"/>
              <a:gd name="connsiteY3079" fmla="*/ 2137184 h 3272781"/>
              <a:gd name="connsiteX3080" fmla="*/ 4628163 w 6716110"/>
              <a:gd name="connsiteY3080" fmla="*/ 2168717 h 3272781"/>
              <a:gd name="connsiteX3081" fmla="*/ 4653369 w 6716110"/>
              <a:gd name="connsiteY3081" fmla="*/ 2168899 h 3272781"/>
              <a:gd name="connsiteX3082" fmla="*/ 5069710 w 6716110"/>
              <a:gd name="connsiteY3082" fmla="*/ 2168936 h 3272781"/>
              <a:gd name="connsiteX3083" fmla="*/ 5107501 w 6716110"/>
              <a:gd name="connsiteY3083" fmla="*/ 2146512 h 3272781"/>
              <a:gd name="connsiteX3084" fmla="*/ 5062380 w 6716110"/>
              <a:gd name="connsiteY3084" fmla="*/ 2130750 h 3272781"/>
              <a:gd name="connsiteX3085" fmla="*/ 5069710 w 6716110"/>
              <a:gd name="connsiteY3085" fmla="*/ 2168936 h 3272781"/>
              <a:gd name="connsiteX3086" fmla="*/ 4995625 w 6716110"/>
              <a:gd name="connsiteY3086" fmla="*/ 2169083 h 3272781"/>
              <a:gd name="connsiteX3087" fmla="*/ 5033825 w 6716110"/>
              <a:gd name="connsiteY3087" fmla="*/ 2146939 h 3272781"/>
              <a:gd name="connsiteX3088" fmla="*/ 4984343 w 6716110"/>
              <a:gd name="connsiteY3088" fmla="*/ 2138634 h 3272781"/>
              <a:gd name="connsiteX3089" fmla="*/ 4995625 w 6716110"/>
              <a:gd name="connsiteY3089" fmla="*/ 2169083 h 3272781"/>
              <a:gd name="connsiteX3090" fmla="*/ 4701807 w 6716110"/>
              <a:gd name="connsiteY3090" fmla="*/ 2169145 h 3272781"/>
              <a:gd name="connsiteX3091" fmla="*/ 4727689 w 6716110"/>
              <a:gd name="connsiteY3091" fmla="*/ 2169145 h 3272781"/>
              <a:gd name="connsiteX3092" fmla="*/ 4737233 w 6716110"/>
              <a:gd name="connsiteY3092" fmla="*/ 2136629 h 3272781"/>
              <a:gd name="connsiteX3093" fmla="*/ 4692425 w 6716110"/>
              <a:gd name="connsiteY3093" fmla="*/ 2138722 h 3272781"/>
              <a:gd name="connsiteX3094" fmla="*/ 4701807 w 6716110"/>
              <a:gd name="connsiteY3094" fmla="*/ 2169145 h 3272781"/>
              <a:gd name="connsiteX3095" fmla="*/ 3481705 w 6716110"/>
              <a:gd name="connsiteY3095" fmla="*/ 2169179 h 3272781"/>
              <a:gd name="connsiteX3096" fmla="*/ 3493039 w 6716110"/>
              <a:gd name="connsiteY3096" fmla="*/ 2147653 h 3272781"/>
              <a:gd name="connsiteX3097" fmla="*/ 3447462 w 6716110"/>
              <a:gd name="connsiteY3097" fmla="*/ 2133903 h 3272781"/>
              <a:gd name="connsiteX3098" fmla="*/ 3456577 w 6716110"/>
              <a:gd name="connsiteY3098" fmla="*/ 2169097 h 3272781"/>
              <a:gd name="connsiteX3099" fmla="*/ 3481705 w 6716110"/>
              <a:gd name="connsiteY3099" fmla="*/ 2169179 h 3272781"/>
              <a:gd name="connsiteX3100" fmla="*/ 4212115 w 6716110"/>
              <a:gd name="connsiteY3100" fmla="*/ 2169252 h 3272781"/>
              <a:gd name="connsiteX3101" fmla="*/ 4225328 w 6716110"/>
              <a:gd name="connsiteY3101" fmla="*/ 2148212 h 3272781"/>
              <a:gd name="connsiteX3102" fmla="*/ 4181137 w 6716110"/>
              <a:gd name="connsiteY3102" fmla="*/ 2132866 h 3272781"/>
              <a:gd name="connsiteX3103" fmla="*/ 4186155 w 6716110"/>
              <a:gd name="connsiteY3103" fmla="*/ 2167758 h 3272781"/>
              <a:gd name="connsiteX3104" fmla="*/ 4212115 w 6716110"/>
              <a:gd name="connsiteY3104" fmla="*/ 2169252 h 3272781"/>
              <a:gd name="connsiteX3105" fmla="*/ 912930 w 6716110"/>
              <a:gd name="connsiteY3105" fmla="*/ 2169285 h 3272781"/>
              <a:gd name="connsiteX3106" fmla="*/ 925758 w 6716110"/>
              <a:gd name="connsiteY3106" fmla="*/ 2147413 h 3272781"/>
              <a:gd name="connsiteX3107" fmla="*/ 890307 w 6716110"/>
              <a:gd name="connsiteY3107" fmla="*/ 2126193 h 3272781"/>
              <a:gd name="connsiteX3108" fmla="*/ 886261 w 6716110"/>
              <a:gd name="connsiteY3108" fmla="*/ 2168143 h 3272781"/>
              <a:gd name="connsiteX3109" fmla="*/ 912930 w 6716110"/>
              <a:gd name="connsiteY3109" fmla="*/ 2169285 h 3272781"/>
              <a:gd name="connsiteX3110" fmla="*/ 1769081 w 6716110"/>
              <a:gd name="connsiteY3110" fmla="*/ 2169476 h 3272781"/>
              <a:gd name="connsiteX3111" fmla="*/ 1805554 w 6716110"/>
              <a:gd name="connsiteY3111" fmla="*/ 2147208 h 3272781"/>
              <a:gd name="connsiteX3112" fmla="*/ 1760527 w 6716110"/>
              <a:gd name="connsiteY3112" fmla="*/ 2134138 h 3272781"/>
              <a:gd name="connsiteX3113" fmla="*/ 1769081 w 6716110"/>
              <a:gd name="connsiteY3113" fmla="*/ 2169476 h 3272781"/>
              <a:gd name="connsiteX3114" fmla="*/ 3919441 w 6716110"/>
              <a:gd name="connsiteY3114" fmla="*/ 2169491 h 3272781"/>
              <a:gd name="connsiteX3115" fmla="*/ 3933173 w 6716110"/>
              <a:gd name="connsiteY3115" fmla="*/ 2148178 h 3272781"/>
              <a:gd name="connsiteX3116" fmla="*/ 3885466 w 6716110"/>
              <a:gd name="connsiteY3116" fmla="*/ 2136340 h 3272781"/>
              <a:gd name="connsiteX3117" fmla="*/ 3893417 w 6716110"/>
              <a:gd name="connsiteY3117" fmla="*/ 2169224 h 3272781"/>
              <a:gd name="connsiteX3118" fmla="*/ 3919441 w 6716110"/>
              <a:gd name="connsiteY3118" fmla="*/ 2169491 h 3272781"/>
              <a:gd name="connsiteX3119" fmla="*/ 5436234 w 6716110"/>
              <a:gd name="connsiteY3119" fmla="*/ 2169553 h 3272781"/>
              <a:gd name="connsiteX3120" fmla="*/ 5473412 w 6716110"/>
              <a:gd name="connsiteY3120" fmla="*/ 2147680 h 3272781"/>
              <a:gd name="connsiteX3121" fmla="*/ 5434277 w 6716110"/>
              <a:gd name="connsiteY3121" fmla="*/ 2127440 h 3272781"/>
              <a:gd name="connsiteX3122" fmla="*/ 5436234 w 6716110"/>
              <a:gd name="connsiteY3122" fmla="*/ 2169553 h 3272781"/>
              <a:gd name="connsiteX3123" fmla="*/ 5729548 w 6716110"/>
              <a:gd name="connsiteY3123" fmla="*/ 2169574 h 3272781"/>
              <a:gd name="connsiteX3124" fmla="*/ 5766134 w 6716110"/>
              <a:gd name="connsiteY3124" fmla="*/ 2147271 h 3272781"/>
              <a:gd name="connsiteX3125" fmla="*/ 5723668 w 6716110"/>
              <a:gd name="connsiteY3125" fmla="*/ 2130544 h 3272781"/>
              <a:gd name="connsiteX3126" fmla="*/ 5729548 w 6716110"/>
              <a:gd name="connsiteY3126" fmla="*/ 2169574 h 3272781"/>
              <a:gd name="connsiteX3127" fmla="*/ 1327671 w 6716110"/>
              <a:gd name="connsiteY3127" fmla="*/ 2169618 h 3272781"/>
              <a:gd name="connsiteX3128" fmla="*/ 1366239 w 6716110"/>
              <a:gd name="connsiteY3128" fmla="*/ 2147452 h 3272781"/>
              <a:gd name="connsiteX3129" fmla="*/ 1320913 w 6716110"/>
              <a:gd name="connsiteY3129" fmla="*/ 2132568 h 3272781"/>
              <a:gd name="connsiteX3130" fmla="*/ 1327671 w 6716110"/>
              <a:gd name="connsiteY3130" fmla="*/ 2169618 h 3272781"/>
              <a:gd name="connsiteX3131" fmla="*/ 4138270 w 6716110"/>
              <a:gd name="connsiteY3131" fmla="*/ 2169745 h 3272781"/>
              <a:gd name="connsiteX3132" fmla="*/ 4151911 w 6716110"/>
              <a:gd name="connsiteY3132" fmla="*/ 2153534 h 3272781"/>
              <a:gd name="connsiteX3133" fmla="*/ 4117042 w 6716110"/>
              <a:gd name="connsiteY3133" fmla="*/ 2126111 h 3272781"/>
              <a:gd name="connsiteX3134" fmla="*/ 4116396 w 6716110"/>
              <a:gd name="connsiteY3134" fmla="*/ 2169503 h 3272781"/>
              <a:gd name="connsiteX3135" fmla="*/ 4138270 w 6716110"/>
              <a:gd name="connsiteY3135" fmla="*/ 2169745 h 3272781"/>
              <a:gd name="connsiteX3136" fmla="*/ 3530131 w 6716110"/>
              <a:gd name="connsiteY3136" fmla="*/ 2169878 h 3272781"/>
              <a:gd name="connsiteX3137" fmla="*/ 3566282 w 6716110"/>
              <a:gd name="connsiteY3137" fmla="*/ 2147675 h 3272781"/>
              <a:gd name="connsiteX3138" fmla="*/ 3517918 w 6716110"/>
              <a:gd name="connsiteY3138" fmla="*/ 2136084 h 3272781"/>
              <a:gd name="connsiteX3139" fmla="*/ 3530131 w 6716110"/>
              <a:gd name="connsiteY3139" fmla="*/ 2169878 h 3272781"/>
              <a:gd name="connsiteX3140" fmla="*/ 4776465 w 6716110"/>
              <a:gd name="connsiteY3140" fmla="*/ 2169965 h 3272781"/>
              <a:gd name="connsiteX3141" fmla="*/ 4812032 w 6716110"/>
              <a:gd name="connsiteY3141" fmla="*/ 2147355 h 3272781"/>
              <a:gd name="connsiteX3142" fmla="*/ 4770806 w 6716110"/>
              <a:gd name="connsiteY3142" fmla="*/ 2131089 h 3272781"/>
              <a:gd name="connsiteX3143" fmla="*/ 4776465 w 6716110"/>
              <a:gd name="connsiteY3143" fmla="*/ 2169965 h 3272781"/>
              <a:gd name="connsiteX3144" fmla="*/ 3624721 w 6716110"/>
              <a:gd name="connsiteY3144" fmla="*/ 2169985 h 3272781"/>
              <a:gd name="connsiteX3145" fmla="*/ 3639010 w 6716110"/>
              <a:gd name="connsiteY3145" fmla="*/ 2152043 h 3272781"/>
              <a:gd name="connsiteX3146" fmla="*/ 3605770 w 6716110"/>
              <a:gd name="connsiteY3146" fmla="*/ 2125542 h 3272781"/>
              <a:gd name="connsiteX3147" fmla="*/ 3601555 w 6716110"/>
              <a:gd name="connsiteY3147" fmla="*/ 2168668 h 3272781"/>
              <a:gd name="connsiteX3148" fmla="*/ 3624721 w 6716110"/>
              <a:gd name="connsiteY3148" fmla="*/ 2169985 h 3272781"/>
              <a:gd name="connsiteX3149" fmla="*/ 4408587 w 6716110"/>
              <a:gd name="connsiteY3149" fmla="*/ 2170048 h 3272781"/>
              <a:gd name="connsiteX3150" fmla="*/ 4445398 w 6716110"/>
              <a:gd name="connsiteY3150" fmla="*/ 2147377 h 3272781"/>
              <a:gd name="connsiteX3151" fmla="*/ 4398858 w 6716110"/>
              <a:gd name="connsiteY3151" fmla="*/ 2137264 h 3272781"/>
              <a:gd name="connsiteX3152" fmla="*/ 4408587 w 6716110"/>
              <a:gd name="connsiteY3152" fmla="*/ 2170048 h 3272781"/>
              <a:gd name="connsiteX3153" fmla="*/ 5236521 w 6716110"/>
              <a:gd name="connsiteY3153" fmla="*/ 2170119 h 3272781"/>
              <a:gd name="connsiteX3154" fmla="*/ 5252800 w 6716110"/>
              <a:gd name="connsiteY3154" fmla="*/ 2159685 h 3272781"/>
              <a:gd name="connsiteX3155" fmla="*/ 5228946 w 6716110"/>
              <a:gd name="connsiteY3155" fmla="*/ 2124255 h 3272781"/>
              <a:gd name="connsiteX3156" fmla="*/ 5217825 w 6716110"/>
              <a:gd name="connsiteY3156" fmla="*/ 2169877 h 3272781"/>
              <a:gd name="connsiteX3157" fmla="*/ 5236521 w 6716110"/>
              <a:gd name="connsiteY3157" fmla="*/ 2170119 h 3272781"/>
              <a:gd name="connsiteX3158" fmla="*/ 1568799 w 6716110"/>
              <a:gd name="connsiteY3158" fmla="*/ 2170124 h 3272781"/>
              <a:gd name="connsiteX3159" fmla="*/ 1585337 w 6716110"/>
              <a:gd name="connsiteY3159" fmla="*/ 2159591 h 3272781"/>
              <a:gd name="connsiteX3160" fmla="*/ 1561059 w 6716110"/>
              <a:gd name="connsiteY3160" fmla="*/ 2124469 h 3272781"/>
              <a:gd name="connsiteX3161" fmla="*/ 1549816 w 6716110"/>
              <a:gd name="connsiteY3161" fmla="*/ 2169902 h 3272781"/>
              <a:gd name="connsiteX3162" fmla="*/ 1568799 w 6716110"/>
              <a:gd name="connsiteY3162" fmla="*/ 2170124 h 3272781"/>
              <a:gd name="connsiteX3163" fmla="*/ 5604963 w 6716110"/>
              <a:gd name="connsiteY3163" fmla="*/ 2170137 h 3272781"/>
              <a:gd name="connsiteX3164" fmla="*/ 5620140 w 6716110"/>
              <a:gd name="connsiteY3164" fmla="*/ 2153131 h 3272781"/>
              <a:gd name="connsiteX3165" fmla="*/ 5585496 w 6716110"/>
              <a:gd name="connsiteY3165" fmla="*/ 2125332 h 3272781"/>
              <a:gd name="connsiteX3166" fmla="*/ 5581575 w 6716110"/>
              <a:gd name="connsiteY3166" fmla="*/ 2168502 h 3272781"/>
              <a:gd name="connsiteX3167" fmla="*/ 5604963 w 6716110"/>
              <a:gd name="connsiteY3167" fmla="*/ 2170137 h 3272781"/>
              <a:gd name="connsiteX3168" fmla="*/ 3312575 w 6716110"/>
              <a:gd name="connsiteY3168" fmla="*/ 2170398 h 3272781"/>
              <a:gd name="connsiteX3169" fmla="*/ 3345537 w 6716110"/>
              <a:gd name="connsiteY3169" fmla="*/ 2147324 h 3272781"/>
              <a:gd name="connsiteX3170" fmla="*/ 3301096 w 6716110"/>
              <a:gd name="connsiteY3170" fmla="*/ 2132050 h 3272781"/>
              <a:gd name="connsiteX3171" fmla="*/ 3312575 w 6716110"/>
              <a:gd name="connsiteY3171" fmla="*/ 2170398 h 3272781"/>
              <a:gd name="connsiteX3172" fmla="*/ 3696962 w 6716110"/>
              <a:gd name="connsiteY3172" fmla="*/ 2170435 h 3272781"/>
              <a:gd name="connsiteX3173" fmla="*/ 3711478 w 6716110"/>
              <a:gd name="connsiteY3173" fmla="*/ 2156006 h 3272781"/>
              <a:gd name="connsiteX3174" fmla="*/ 3685402 w 6716110"/>
              <a:gd name="connsiteY3174" fmla="*/ 2124480 h 3272781"/>
              <a:gd name="connsiteX3175" fmla="*/ 3675522 w 6716110"/>
              <a:gd name="connsiteY3175" fmla="*/ 2169101 h 3272781"/>
              <a:gd name="connsiteX3176" fmla="*/ 3696962 w 6716110"/>
              <a:gd name="connsiteY3176" fmla="*/ 2170435 h 3272781"/>
              <a:gd name="connsiteX3177" fmla="*/ 835568 w 6716110"/>
              <a:gd name="connsiteY3177" fmla="*/ 2170462 h 3272781"/>
              <a:gd name="connsiteX3178" fmla="*/ 851886 w 6716110"/>
              <a:gd name="connsiteY3178" fmla="*/ 2153022 h 3272781"/>
              <a:gd name="connsiteX3179" fmla="*/ 820843 w 6716110"/>
              <a:gd name="connsiteY3179" fmla="*/ 2124597 h 3272781"/>
              <a:gd name="connsiteX3180" fmla="*/ 811040 w 6716110"/>
              <a:gd name="connsiteY3180" fmla="*/ 2167315 h 3272781"/>
              <a:gd name="connsiteX3181" fmla="*/ 835568 w 6716110"/>
              <a:gd name="connsiteY3181" fmla="*/ 2170462 h 3272781"/>
              <a:gd name="connsiteX3182" fmla="*/ 1625309 w 6716110"/>
              <a:gd name="connsiteY3182" fmla="*/ 2170540 h 3272781"/>
              <a:gd name="connsiteX3183" fmla="*/ 1657454 w 6716110"/>
              <a:gd name="connsiteY3183" fmla="*/ 2156253 h 3272781"/>
              <a:gd name="connsiteX3184" fmla="*/ 1630254 w 6716110"/>
              <a:gd name="connsiteY3184" fmla="*/ 2124594 h 3272781"/>
              <a:gd name="connsiteX3185" fmla="*/ 1625309 w 6716110"/>
              <a:gd name="connsiteY3185" fmla="*/ 2170540 h 3272781"/>
              <a:gd name="connsiteX3186" fmla="*/ 5311689 w 6716110"/>
              <a:gd name="connsiteY3186" fmla="*/ 2170554 h 3272781"/>
              <a:gd name="connsiteX3187" fmla="*/ 5325457 w 6716110"/>
              <a:gd name="connsiteY3187" fmla="*/ 2152583 h 3272781"/>
              <a:gd name="connsiteX3188" fmla="*/ 5298246 w 6716110"/>
              <a:gd name="connsiteY3188" fmla="*/ 2124840 h 3272781"/>
              <a:gd name="connsiteX3189" fmla="*/ 5288144 w 6716110"/>
              <a:gd name="connsiteY3189" fmla="*/ 2169065 h 3272781"/>
              <a:gd name="connsiteX3190" fmla="*/ 5311689 w 6716110"/>
              <a:gd name="connsiteY3190" fmla="*/ 2170554 h 3272781"/>
              <a:gd name="connsiteX3191" fmla="*/ 3170009 w 6716110"/>
              <a:gd name="connsiteY3191" fmla="*/ 2170874 h 3272781"/>
              <a:gd name="connsiteX3192" fmla="*/ 3192127 w 6716110"/>
              <a:gd name="connsiteY3192" fmla="*/ 2165493 h 3272781"/>
              <a:gd name="connsiteX3193" fmla="*/ 3173794 w 6716110"/>
              <a:gd name="connsiteY3193" fmla="*/ 2124369 h 3272781"/>
              <a:gd name="connsiteX3194" fmla="*/ 3149733 w 6716110"/>
              <a:gd name="connsiteY3194" fmla="*/ 2159388 h 3272781"/>
              <a:gd name="connsiteX3195" fmla="*/ 3170009 w 6716110"/>
              <a:gd name="connsiteY3195" fmla="*/ 2170874 h 3272781"/>
              <a:gd name="connsiteX3196" fmla="*/ 4939735 w 6716110"/>
              <a:gd name="connsiteY3196" fmla="*/ 2170927 h 3272781"/>
              <a:gd name="connsiteX3197" fmla="*/ 4960500 w 6716110"/>
              <a:gd name="connsiteY3197" fmla="*/ 2159527 h 3272781"/>
              <a:gd name="connsiteX3198" fmla="*/ 4935901 w 6716110"/>
              <a:gd name="connsiteY3198" fmla="*/ 2124623 h 3272781"/>
              <a:gd name="connsiteX3199" fmla="*/ 4917371 w 6716110"/>
              <a:gd name="connsiteY3199" fmla="*/ 2166282 h 3272781"/>
              <a:gd name="connsiteX3200" fmla="*/ 4939735 w 6716110"/>
              <a:gd name="connsiteY3200" fmla="*/ 2170927 h 3272781"/>
              <a:gd name="connsiteX3201" fmla="*/ 1274395 w 6716110"/>
              <a:gd name="connsiteY3201" fmla="*/ 2171057 h 3272781"/>
              <a:gd name="connsiteX3202" fmla="*/ 1292670 w 6716110"/>
              <a:gd name="connsiteY3202" fmla="*/ 2159700 h 3272781"/>
              <a:gd name="connsiteX3203" fmla="*/ 1285077 w 6716110"/>
              <a:gd name="connsiteY3203" fmla="*/ 2130171 h 3272781"/>
              <a:gd name="connsiteX3204" fmla="*/ 1245497 w 6716110"/>
              <a:gd name="connsiteY3204" fmla="*/ 2136823 h 3272781"/>
              <a:gd name="connsiteX3205" fmla="*/ 1253575 w 6716110"/>
              <a:gd name="connsiteY3205" fmla="*/ 2168299 h 3272781"/>
              <a:gd name="connsiteX3206" fmla="*/ 1274395 w 6716110"/>
              <a:gd name="connsiteY3206" fmla="*/ 2171057 h 3272781"/>
              <a:gd name="connsiteX3207" fmla="*/ 977049 w 6716110"/>
              <a:gd name="connsiteY3207" fmla="*/ 2171057 h 3272781"/>
              <a:gd name="connsiteX3208" fmla="*/ 1000111 w 6716110"/>
              <a:gd name="connsiteY3208" fmla="*/ 2159376 h 3272781"/>
              <a:gd name="connsiteX3209" fmla="*/ 975631 w 6716110"/>
              <a:gd name="connsiteY3209" fmla="*/ 2124006 h 3272781"/>
              <a:gd name="connsiteX3210" fmla="*/ 953124 w 6716110"/>
              <a:gd name="connsiteY3210" fmla="*/ 2163270 h 3272781"/>
              <a:gd name="connsiteX3211" fmla="*/ 977049 w 6716110"/>
              <a:gd name="connsiteY3211" fmla="*/ 2171057 h 3272781"/>
              <a:gd name="connsiteX3212" fmla="*/ 3830076 w 6716110"/>
              <a:gd name="connsiteY3212" fmla="*/ 2171272 h 3272781"/>
              <a:gd name="connsiteX3213" fmla="*/ 3852317 w 6716110"/>
              <a:gd name="connsiteY3213" fmla="*/ 2166418 h 3272781"/>
              <a:gd name="connsiteX3214" fmla="*/ 3829343 w 6716110"/>
              <a:gd name="connsiteY3214" fmla="*/ 2124615 h 3272781"/>
              <a:gd name="connsiteX3215" fmla="*/ 3809790 w 6716110"/>
              <a:gd name="connsiteY3215" fmla="*/ 2159341 h 3272781"/>
              <a:gd name="connsiteX3216" fmla="*/ 3830076 w 6716110"/>
              <a:gd name="connsiteY3216" fmla="*/ 2171272 h 3272781"/>
              <a:gd name="connsiteX3217" fmla="*/ 5379940 w 6716110"/>
              <a:gd name="connsiteY3217" fmla="*/ 2171426 h 3272781"/>
              <a:gd name="connsiteX3218" fmla="*/ 5395075 w 6716110"/>
              <a:gd name="connsiteY3218" fmla="*/ 2162816 h 3272781"/>
              <a:gd name="connsiteX3219" fmla="*/ 5372191 w 6716110"/>
              <a:gd name="connsiteY3219" fmla="*/ 2124222 h 3272781"/>
              <a:gd name="connsiteX3220" fmla="*/ 5362128 w 6716110"/>
              <a:gd name="connsiteY3220" fmla="*/ 2169166 h 3272781"/>
              <a:gd name="connsiteX3221" fmla="*/ 5379940 w 6716110"/>
              <a:gd name="connsiteY3221" fmla="*/ 2171426 h 3272781"/>
              <a:gd name="connsiteX3222" fmla="*/ 4061450 w 6716110"/>
              <a:gd name="connsiteY3222" fmla="*/ 2171443 h 3272781"/>
              <a:gd name="connsiteX3223" fmla="*/ 4077113 w 6716110"/>
              <a:gd name="connsiteY3223" fmla="*/ 2160748 h 3272781"/>
              <a:gd name="connsiteX3224" fmla="*/ 4067148 w 6716110"/>
              <a:gd name="connsiteY3224" fmla="*/ 2126850 h 3272781"/>
              <a:gd name="connsiteX3225" fmla="*/ 4031209 w 6716110"/>
              <a:gd name="connsiteY3225" fmla="*/ 2138258 h 3272781"/>
              <a:gd name="connsiteX3226" fmla="*/ 4041990 w 6716110"/>
              <a:gd name="connsiteY3226" fmla="*/ 2169548 h 3272781"/>
              <a:gd name="connsiteX3227" fmla="*/ 4061450 w 6716110"/>
              <a:gd name="connsiteY3227" fmla="*/ 2171443 h 3272781"/>
              <a:gd name="connsiteX3228" fmla="*/ 5152273 w 6716110"/>
              <a:gd name="connsiteY3228" fmla="*/ 2171760 h 3272781"/>
              <a:gd name="connsiteX3229" fmla="*/ 5178910 w 6716110"/>
              <a:gd name="connsiteY3229" fmla="*/ 2147242 h 3272781"/>
              <a:gd name="connsiteX3230" fmla="*/ 5132323 w 6716110"/>
              <a:gd name="connsiteY3230" fmla="*/ 2137206 h 3272781"/>
              <a:gd name="connsiteX3231" fmla="*/ 5139440 w 6716110"/>
              <a:gd name="connsiteY3231" fmla="*/ 2167154 h 3272781"/>
              <a:gd name="connsiteX3232" fmla="*/ 5152273 w 6716110"/>
              <a:gd name="connsiteY3232" fmla="*/ 2171760 h 3272781"/>
              <a:gd name="connsiteX3233" fmla="*/ 1049870 w 6716110"/>
              <a:gd name="connsiteY3233" fmla="*/ 2171924 h 3272781"/>
              <a:gd name="connsiteX3234" fmla="*/ 1064532 w 6716110"/>
              <a:gd name="connsiteY3234" fmla="*/ 2167005 h 3272781"/>
              <a:gd name="connsiteX3235" fmla="*/ 1066645 w 6716110"/>
              <a:gd name="connsiteY3235" fmla="*/ 2131583 h 3272781"/>
              <a:gd name="connsiteX3236" fmla="*/ 1023266 w 6716110"/>
              <a:gd name="connsiteY3236" fmla="*/ 2142406 h 3272781"/>
              <a:gd name="connsiteX3237" fmla="*/ 1034476 w 6716110"/>
              <a:gd name="connsiteY3237" fmla="*/ 2169465 h 3272781"/>
              <a:gd name="connsiteX3238" fmla="*/ 1049870 w 6716110"/>
              <a:gd name="connsiteY3238" fmla="*/ 2171924 h 3272781"/>
              <a:gd name="connsiteX3239" fmla="*/ 3392414 w 6716110"/>
              <a:gd name="connsiteY3239" fmla="*/ 2171932 h 3272781"/>
              <a:gd name="connsiteX3240" fmla="*/ 3419012 w 6716110"/>
              <a:gd name="connsiteY3240" fmla="*/ 2142680 h 3272781"/>
              <a:gd name="connsiteX3241" fmla="*/ 3374651 w 6716110"/>
              <a:gd name="connsiteY3241" fmla="*/ 2128921 h 3272781"/>
              <a:gd name="connsiteX3242" fmla="*/ 3377901 w 6716110"/>
              <a:gd name="connsiteY3242" fmla="*/ 2166638 h 3272781"/>
              <a:gd name="connsiteX3243" fmla="*/ 3392414 w 6716110"/>
              <a:gd name="connsiteY3243" fmla="*/ 2171932 h 3272781"/>
              <a:gd name="connsiteX3244" fmla="*/ 1851779 w 6716110"/>
              <a:gd name="connsiteY3244" fmla="*/ 2171958 h 3272781"/>
              <a:gd name="connsiteX3245" fmla="*/ 1878577 w 6716110"/>
              <a:gd name="connsiteY3245" fmla="*/ 2147316 h 3272781"/>
              <a:gd name="connsiteX3246" fmla="*/ 1848496 w 6716110"/>
              <a:gd name="connsiteY3246" fmla="*/ 2124867 h 3272781"/>
              <a:gd name="connsiteX3247" fmla="*/ 1838740 w 6716110"/>
              <a:gd name="connsiteY3247" fmla="*/ 2167504 h 3272781"/>
              <a:gd name="connsiteX3248" fmla="*/ 1851779 w 6716110"/>
              <a:gd name="connsiteY3248" fmla="*/ 2171958 h 3272781"/>
              <a:gd name="connsiteX3249" fmla="*/ 5669296 w 6716110"/>
              <a:gd name="connsiteY3249" fmla="*/ 2172007 h 3272781"/>
              <a:gd name="connsiteX3250" fmla="*/ 5692471 w 6716110"/>
              <a:gd name="connsiteY3250" fmla="*/ 2142853 h 3272781"/>
              <a:gd name="connsiteX3251" fmla="*/ 5645898 w 6716110"/>
              <a:gd name="connsiteY3251" fmla="*/ 2136699 h 3272781"/>
              <a:gd name="connsiteX3252" fmla="*/ 5655180 w 6716110"/>
              <a:gd name="connsiteY3252" fmla="*/ 2169253 h 3272781"/>
              <a:gd name="connsiteX3253" fmla="*/ 5669296 w 6716110"/>
              <a:gd name="connsiteY3253" fmla="*/ 2172007 h 3272781"/>
              <a:gd name="connsiteX3254" fmla="*/ 1416587 w 6716110"/>
              <a:gd name="connsiteY3254" fmla="*/ 2172127 h 3272781"/>
              <a:gd name="connsiteX3255" fmla="*/ 1439163 w 6716110"/>
              <a:gd name="connsiteY3255" fmla="*/ 2142891 h 3272781"/>
              <a:gd name="connsiteX3256" fmla="*/ 1391390 w 6716110"/>
              <a:gd name="connsiteY3256" fmla="*/ 2138200 h 3272781"/>
              <a:gd name="connsiteX3257" fmla="*/ 1402602 w 6716110"/>
              <a:gd name="connsiteY3257" fmla="*/ 2169587 h 3272781"/>
              <a:gd name="connsiteX3258" fmla="*/ 1416587 w 6716110"/>
              <a:gd name="connsiteY3258" fmla="*/ 2172127 h 3272781"/>
              <a:gd name="connsiteX3259" fmla="*/ 3986459 w 6716110"/>
              <a:gd name="connsiteY3259" fmla="*/ 2172129 h 3272781"/>
              <a:gd name="connsiteX3260" fmla="*/ 4000929 w 6716110"/>
              <a:gd name="connsiteY3260" fmla="*/ 2164647 h 3272781"/>
              <a:gd name="connsiteX3261" fmla="*/ 4002079 w 6716110"/>
              <a:gd name="connsiteY3261" fmla="*/ 2129158 h 3272781"/>
              <a:gd name="connsiteX3262" fmla="*/ 3956081 w 6716110"/>
              <a:gd name="connsiteY3262" fmla="*/ 2143059 h 3272781"/>
              <a:gd name="connsiteX3263" fmla="*/ 3986459 w 6716110"/>
              <a:gd name="connsiteY3263" fmla="*/ 2172129 h 3272781"/>
              <a:gd name="connsiteX3264" fmla="*/ 4859398 w 6716110"/>
              <a:gd name="connsiteY3264" fmla="*/ 2172197 h 3272781"/>
              <a:gd name="connsiteX3265" fmla="*/ 4886421 w 6716110"/>
              <a:gd name="connsiteY3265" fmla="*/ 2148056 h 3272781"/>
              <a:gd name="connsiteX3266" fmla="*/ 4838833 w 6716110"/>
              <a:gd name="connsiteY3266" fmla="*/ 2136991 h 3272781"/>
              <a:gd name="connsiteX3267" fmla="*/ 4846408 w 6716110"/>
              <a:gd name="connsiteY3267" fmla="*/ 2167745 h 3272781"/>
              <a:gd name="connsiteX3268" fmla="*/ 4859398 w 6716110"/>
              <a:gd name="connsiteY3268" fmla="*/ 2172197 h 3272781"/>
              <a:gd name="connsiteX3269" fmla="*/ 1119280 w 6716110"/>
              <a:gd name="connsiteY3269" fmla="*/ 2172226 h 3272781"/>
              <a:gd name="connsiteX3270" fmla="*/ 1144556 w 6716110"/>
              <a:gd name="connsiteY3270" fmla="*/ 2141772 h 3272781"/>
              <a:gd name="connsiteX3271" fmla="*/ 1100235 w 6716110"/>
              <a:gd name="connsiteY3271" fmla="*/ 2129651 h 3272781"/>
              <a:gd name="connsiteX3272" fmla="*/ 1104160 w 6716110"/>
              <a:gd name="connsiteY3272" fmla="*/ 2167468 h 3272781"/>
              <a:gd name="connsiteX3273" fmla="*/ 1119280 w 6716110"/>
              <a:gd name="connsiteY3273" fmla="*/ 2172226 h 3272781"/>
              <a:gd name="connsiteX3274" fmla="*/ 5519364 w 6716110"/>
              <a:gd name="connsiteY3274" fmla="*/ 2172239 h 3272781"/>
              <a:gd name="connsiteX3275" fmla="*/ 5547370 w 6716110"/>
              <a:gd name="connsiteY3275" fmla="*/ 2147817 h 3272781"/>
              <a:gd name="connsiteX3276" fmla="*/ 5498518 w 6716110"/>
              <a:gd name="connsiteY3276" fmla="*/ 2136174 h 3272781"/>
              <a:gd name="connsiteX3277" fmla="*/ 5506171 w 6716110"/>
              <a:gd name="connsiteY3277" fmla="*/ 2167824 h 3272781"/>
              <a:gd name="connsiteX3278" fmla="*/ 5519364 w 6716110"/>
              <a:gd name="connsiteY3278" fmla="*/ 2172239 h 3272781"/>
              <a:gd name="connsiteX3279" fmla="*/ 1196017 w 6716110"/>
              <a:gd name="connsiteY3279" fmla="*/ 2172239 h 3272781"/>
              <a:gd name="connsiteX3280" fmla="*/ 1211967 w 6716110"/>
              <a:gd name="connsiteY3280" fmla="*/ 2165720 h 3272781"/>
              <a:gd name="connsiteX3281" fmla="*/ 1194294 w 6716110"/>
              <a:gd name="connsiteY3281" fmla="*/ 2123772 h 3272781"/>
              <a:gd name="connsiteX3282" fmla="*/ 1179216 w 6716110"/>
              <a:gd name="connsiteY3282" fmla="*/ 2168023 h 3272781"/>
              <a:gd name="connsiteX3283" fmla="*/ 1196017 w 6716110"/>
              <a:gd name="connsiteY3283" fmla="*/ 2172239 h 3272781"/>
              <a:gd name="connsiteX3284" fmla="*/ 3246199 w 6716110"/>
              <a:gd name="connsiteY3284" fmla="*/ 2172273 h 3272781"/>
              <a:gd name="connsiteX3285" fmla="*/ 3271918 w 6716110"/>
              <a:gd name="connsiteY3285" fmla="*/ 2147570 h 3272781"/>
              <a:gd name="connsiteX3286" fmla="*/ 3226195 w 6716110"/>
              <a:gd name="connsiteY3286" fmla="*/ 2136448 h 3272781"/>
              <a:gd name="connsiteX3287" fmla="*/ 3233216 w 6716110"/>
              <a:gd name="connsiteY3287" fmla="*/ 2168179 h 3272781"/>
              <a:gd name="connsiteX3288" fmla="*/ 3246199 w 6716110"/>
              <a:gd name="connsiteY3288" fmla="*/ 2172273 h 3272781"/>
              <a:gd name="connsiteX3289" fmla="*/ 4494062 w 6716110"/>
              <a:gd name="connsiteY3289" fmla="*/ 2172288 h 3272781"/>
              <a:gd name="connsiteX3290" fmla="*/ 4519473 w 6716110"/>
              <a:gd name="connsiteY3290" fmla="*/ 2141868 h 3272781"/>
              <a:gd name="connsiteX3291" fmla="*/ 4471405 w 6716110"/>
              <a:gd name="connsiteY3291" fmla="*/ 2136807 h 3272781"/>
              <a:gd name="connsiteX3292" fmla="*/ 4479226 w 6716110"/>
              <a:gd name="connsiteY3292" fmla="*/ 2167826 h 3272781"/>
              <a:gd name="connsiteX3293" fmla="*/ 4494062 w 6716110"/>
              <a:gd name="connsiteY3293" fmla="*/ 2172288 h 3272781"/>
              <a:gd name="connsiteX3294" fmla="*/ 3103487 w 6716110"/>
              <a:gd name="connsiteY3294" fmla="*/ 2172309 h 3272781"/>
              <a:gd name="connsiteX3295" fmla="*/ 3124552 w 6716110"/>
              <a:gd name="connsiteY3295" fmla="*/ 2141505 h 3272781"/>
              <a:gd name="connsiteX3296" fmla="*/ 3078759 w 6716110"/>
              <a:gd name="connsiteY3296" fmla="*/ 2138543 h 3272781"/>
              <a:gd name="connsiteX3297" fmla="*/ 3089563 w 6716110"/>
              <a:gd name="connsiteY3297" fmla="*/ 2169648 h 3272781"/>
              <a:gd name="connsiteX3298" fmla="*/ 3103487 w 6716110"/>
              <a:gd name="connsiteY3298" fmla="*/ 2172309 h 3272781"/>
              <a:gd name="connsiteX3299" fmla="*/ 4567027 w 6716110"/>
              <a:gd name="connsiteY3299" fmla="*/ 2172317 h 3272781"/>
              <a:gd name="connsiteX3300" fmla="*/ 4593946 w 6716110"/>
              <a:gd name="connsiteY3300" fmla="*/ 2147596 h 3272781"/>
              <a:gd name="connsiteX3301" fmla="*/ 4558624 w 6716110"/>
              <a:gd name="connsiteY3301" fmla="*/ 2126074 h 3272781"/>
              <a:gd name="connsiteX3302" fmla="*/ 4553903 w 6716110"/>
              <a:gd name="connsiteY3302" fmla="*/ 2168133 h 3272781"/>
              <a:gd name="connsiteX3303" fmla="*/ 4567027 w 6716110"/>
              <a:gd name="connsiteY3303" fmla="*/ 2172317 h 3272781"/>
              <a:gd name="connsiteX3304" fmla="*/ 4275293 w 6716110"/>
              <a:gd name="connsiteY3304" fmla="*/ 2172519 h 3272781"/>
              <a:gd name="connsiteX3305" fmla="*/ 4298261 w 6716110"/>
              <a:gd name="connsiteY3305" fmla="*/ 2143503 h 3272781"/>
              <a:gd name="connsiteX3306" fmla="*/ 4253452 w 6716110"/>
              <a:gd name="connsiteY3306" fmla="*/ 2136494 h 3272781"/>
              <a:gd name="connsiteX3307" fmla="*/ 4261245 w 6716110"/>
              <a:gd name="connsiteY3307" fmla="*/ 2169254 h 3272781"/>
              <a:gd name="connsiteX3308" fmla="*/ 4275293 w 6716110"/>
              <a:gd name="connsiteY3308" fmla="*/ 2172519 h 3272781"/>
              <a:gd name="connsiteX3309" fmla="*/ 4628835 w 6716110"/>
              <a:gd name="connsiteY3309" fmla="*/ 2242714 h 3272781"/>
              <a:gd name="connsiteX3310" fmla="*/ 4665417 w 6716110"/>
              <a:gd name="connsiteY3310" fmla="*/ 2221640 h 3272781"/>
              <a:gd name="connsiteX3311" fmla="*/ 4621227 w 6716110"/>
              <a:gd name="connsiteY3311" fmla="*/ 2206518 h 3272781"/>
              <a:gd name="connsiteX3312" fmla="*/ 4628835 w 6716110"/>
              <a:gd name="connsiteY3312" fmla="*/ 2242714 h 3272781"/>
              <a:gd name="connsiteX3313" fmla="*/ 1988305 w 6716110"/>
              <a:gd name="connsiteY3313" fmla="*/ 2242736 h 3272781"/>
              <a:gd name="connsiteX3314" fmla="*/ 2026748 w 6716110"/>
              <a:gd name="connsiteY3314" fmla="*/ 2222129 h 3272781"/>
              <a:gd name="connsiteX3315" fmla="*/ 1987817 w 6716110"/>
              <a:gd name="connsiteY3315" fmla="*/ 2200214 h 3272781"/>
              <a:gd name="connsiteX3316" fmla="*/ 1988305 w 6716110"/>
              <a:gd name="connsiteY3316" fmla="*/ 2242736 h 3272781"/>
              <a:gd name="connsiteX3317" fmla="*/ 1034494 w 6716110"/>
              <a:gd name="connsiteY3317" fmla="*/ 2242831 h 3272781"/>
              <a:gd name="connsiteX3318" fmla="*/ 1071323 w 6716110"/>
              <a:gd name="connsiteY3318" fmla="*/ 2222132 h 3272781"/>
              <a:gd name="connsiteX3319" fmla="*/ 1027192 w 6716110"/>
              <a:gd name="connsiteY3319" fmla="*/ 2205314 h 3272781"/>
              <a:gd name="connsiteX3320" fmla="*/ 1034494 w 6716110"/>
              <a:gd name="connsiteY3320" fmla="*/ 2242831 h 3272781"/>
              <a:gd name="connsiteX3321" fmla="*/ 3308309 w 6716110"/>
              <a:gd name="connsiteY3321" fmla="*/ 2242920 h 3272781"/>
              <a:gd name="connsiteX3322" fmla="*/ 3345232 w 6716110"/>
              <a:gd name="connsiteY3322" fmla="*/ 2221875 h 3272781"/>
              <a:gd name="connsiteX3323" fmla="*/ 3300827 w 6716110"/>
              <a:gd name="connsiteY3323" fmla="*/ 2206214 h 3272781"/>
              <a:gd name="connsiteX3324" fmla="*/ 3308309 w 6716110"/>
              <a:gd name="connsiteY3324" fmla="*/ 2242920 h 3272781"/>
              <a:gd name="connsiteX3325" fmla="*/ 4947511 w 6716110"/>
              <a:gd name="connsiteY3325" fmla="*/ 2242939 h 3272781"/>
              <a:gd name="connsiteX3326" fmla="*/ 4959817 w 6716110"/>
              <a:gd name="connsiteY3326" fmla="*/ 2221799 h 3272781"/>
              <a:gd name="connsiteX3327" fmla="*/ 4914256 w 6716110"/>
              <a:gd name="connsiteY3327" fmla="*/ 2206424 h 3272781"/>
              <a:gd name="connsiteX3328" fmla="*/ 4921904 w 6716110"/>
              <a:gd name="connsiteY3328" fmla="*/ 2242244 h 3272781"/>
              <a:gd name="connsiteX3329" fmla="*/ 4947511 w 6716110"/>
              <a:gd name="connsiteY3329" fmla="*/ 2242939 h 3272781"/>
              <a:gd name="connsiteX3330" fmla="*/ 3994132 w 6716110"/>
              <a:gd name="connsiteY3330" fmla="*/ 2243287 h 3272781"/>
              <a:gd name="connsiteX3331" fmla="*/ 4007063 w 6716110"/>
              <a:gd name="connsiteY3331" fmla="*/ 2222289 h 3272781"/>
              <a:gd name="connsiteX3332" fmla="*/ 3960686 w 6716110"/>
              <a:gd name="connsiteY3332" fmla="*/ 2206260 h 3272781"/>
              <a:gd name="connsiteX3333" fmla="*/ 3968251 w 6716110"/>
              <a:gd name="connsiteY3333" fmla="*/ 2242571 h 3272781"/>
              <a:gd name="connsiteX3334" fmla="*/ 3994132 w 6716110"/>
              <a:gd name="connsiteY3334" fmla="*/ 2243287 h 3272781"/>
              <a:gd name="connsiteX3335" fmla="*/ 5069574 w 6716110"/>
              <a:gd name="connsiteY3335" fmla="*/ 2243357 h 3272781"/>
              <a:gd name="connsiteX3336" fmla="*/ 5107222 w 6716110"/>
              <a:gd name="connsiteY3336" fmla="*/ 2222006 h 3272781"/>
              <a:gd name="connsiteX3337" fmla="*/ 5062700 w 6716110"/>
              <a:gd name="connsiteY3337" fmla="*/ 2205056 h 3272781"/>
              <a:gd name="connsiteX3338" fmla="*/ 5069574 w 6716110"/>
              <a:gd name="connsiteY3338" fmla="*/ 2243357 h 3272781"/>
              <a:gd name="connsiteX3339" fmla="*/ 6105060 w 6716110"/>
              <a:gd name="connsiteY3339" fmla="*/ 2243370 h 3272781"/>
              <a:gd name="connsiteX3340" fmla="*/ 6128591 w 6716110"/>
              <a:gd name="connsiteY3340" fmla="*/ 2217871 h 3272781"/>
              <a:gd name="connsiteX3341" fmla="*/ 6090126 w 6716110"/>
              <a:gd name="connsiteY3341" fmla="*/ 2211023 h 3272781"/>
              <a:gd name="connsiteX3342" fmla="*/ 6092723 w 6716110"/>
              <a:gd name="connsiteY3342" fmla="*/ 2237276 h 3272781"/>
              <a:gd name="connsiteX3343" fmla="*/ 6105060 w 6716110"/>
              <a:gd name="connsiteY3343" fmla="*/ 2243370 h 3272781"/>
              <a:gd name="connsiteX3344" fmla="*/ 1768558 w 6716110"/>
              <a:gd name="connsiteY3344" fmla="*/ 2243538 h 3272781"/>
              <a:gd name="connsiteX3345" fmla="*/ 1805332 w 6716110"/>
              <a:gd name="connsiteY3345" fmla="*/ 2222405 h 3272781"/>
              <a:gd name="connsiteX3346" fmla="*/ 1759771 w 6716110"/>
              <a:gd name="connsiteY3346" fmla="*/ 2207938 h 3272781"/>
              <a:gd name="connsiteX3347" fmla="*/ 1768558 w 6716110"/>
              <a:gd name="connsiteY3347" fmla="*/ 2243538 h 3272781"/>
              <a:gd name="connsiteX3348" fmla="*/ 5437452 w 6716110"/>
              <a:gd name="connsiteY3348" fmla="*/ 2243560 h 3272781"/>
              <a:gd name="connsiteX3349" fmla="*/ 5473626 w 6716110"/>
              <a:gd name="connsiteY3349" fmla="*/ 2222316 h 3272781"/>
              <a:gd name="connsiteX3350" fmla="*/ 5429922 w 6716110"/>
              <a:gd name="connsiteY3350" fmla="*/ 2204667 h 3272781"/>
              <a:gd name="connsiteX3351" fmla="*/ 5437452 w 6716110"/>
              <a:gd name="connsiteY3351" fmla="*/ 2243560 h 3272781"/>
              <a:gd name="connsiteX3352" fmla="*/ 891186 w 6716110"/>
              <a:gd name="connsiteY3352" fmla="*/ 2243813 h 3272781"/>
              <a:gd name="connsiteX3353" fmla="*/ 926215 w 6716110"/>
              <a:gd name="connsiteY3353" fmla="*/ 2222237 h 3272781"/>
              <a:gd name="connsiteX3354" fmla="*/ 883166 w 6716110"/>
              <a:gd name="connsiteY3354" fmla="*/ 2203581 h 3272781"/>
              <a:gd name="connsiteX3355" fmla="*/ 891186 w 6716110"/>
              <a:gd name="connsiteY3355" fmla="*/ 2243813 h 3272781"/>
              <a:gd name="connsiteX3356" fmla="*/ 1476738 w 6716110"/>
              <a:gd name="connsiteY3356" fmla="*/ 2243850 h 3272781"/>
              <a:gd name="connsiteX3357" fmla="*/ 1513567 w 6716110"/>
              <a:gd name="connsiteY3357" fmla="*/ 2221769 h 3272781"/>
              <a:gd name="connsiteX3358" fmla="*/ 1472318 w 6716110"/>
              <a:gd name="connsiteY3358" fmla="*/ 2202106 h 3272781"/>
              <a:gd name="connsiteX3359" fmla="*/ 1476738 w 6716110"/>
              <a:gd name="connsiteY3359" fmla="*/ 2243850 h 3272781"/>
              <a:gd name="connsiteX3360" fmla="*/ 1717529 w 6716110"/>
              <a:gd name="connsiteY3360" fmla="*/ 2243963 h 3272781"/>
              <a:gd name="connsiteX3361" fmla="*/ 1730677 w 6716110"/>
              <a:gd name="connsiteY3361" fmla="*/ 2227649 h 3272781"/>
              <a:gd name="connsiteX3362" fmla="*/ 1705029 w 6716110"/>
              <a:gd name="connsiteY3362" fmla="*/ 2197255 h 3272781"/>
              <a:gd name="connsiteX3363" fmla="*/ 1695128 w 6716110"/>
              <a:gd name="connsiteY3363" fmla="*/ 2242602 h 3272781"/>
              <a:gd name="connsiteX3364" fmla="*/ 1717529 w 6716110"/>
              <a:gd name="connsiteY3364" fmla="*/ 2243963 h 3272781"/>
              <a:gd name="connsiteX3365" fmla="*/ 4484187 w 6716110"/>
              <a:gd name="connsiteY3365" fmla="*/ 2244013 h 3272781"/>
              <a:gd name="connsiteX3366" fmla="*/ 4519736 w 6716110"/>
              <a:gd name="connsiteY3366" fmla="*/ 2222264 h 3272781"/>
              <a:gd name="connsiteX3367" fmla="*/ 4473636 w 6716110"/>
              <a:gd name="connsiteY3367" fmla="*/ 2207441 h 3272781"/>
              <a:gd name="connsiteX3368" fmla="*/ 4484187 w 6716110"/>
              <a:gd name="connsiteY3368" fmla="*/ 2244013 h 3272781"/>
              <a:gd name="connsiteX3369" fmla="*/ 4850421 w 6716110"/>
              <a:gd name="connsiteY3369" fmla="*/ 2244167 h 3272781"/>
              <a:gd name="connsiteX3370" fmla="*/ 4885912 w 6716110"/>
              <a:gd name="connsiteY3370" fmla="*/ 2221659 h 3272781"/>
              <a:gd name="connsiteX3371" fmla="*/ 4843453 w 6716110"/>
              <a:gd name="connsiteY3371" fmla="*/ 2203718 h 3272781"/>
              <a:gd name="connsiteX3372" fmla="*/ 4850421 w 6716110"/>
              <a:gd name="connsiteY3372" fmla="*/ 2244167 h 3272781"/>
              <a:gd name="connsiteX3373" fmla="*/ 4558786 w 6716110"/>
              <a:gd name="connsiteY3373" fmla="*/ 2244179 h 3272781"/>
              <a:gd name="connsiteX3374" fmla="*/ 4593783 w 6716110"/>
              <a:gd name="connsiteY3374" fmla="*/ 2221963 h 3272781"/>
              <a:gd name="connsiteX3375" fmla="*/ 4554229 w 6716110"/>
              <a:gd name="connsiteY3375" fmla="*/ 2201517 h 3272781"/>
              <a:gd name="connsiteX3376" fmla="*/ 4558786 w 6716110"/>
              <a:gd name="connsiteY3376" fmla="*/ 2244179 h 3272781"/>
              <a:gd name="connsiteX3377" fmla="*/ 5237076 w 6716110"/>
              <a:gd name="connsiteY3377" fmla="*/ 2244299 h 3272781"/>
              <a:gd name="connsiteX3378" fmla="*/ 5251567 w 6716110"/>
              <a:gd name="connsiteY3378" fmla="*/ 2227664 h 3272781"/>
              <a:gd name="connsiteX3379" fmla="*/ 5223429 w 6716110"/>
              <a:gd name="connsiteY3379" fmla="*/ 2197529 h 3272781"/>
              <a:gd name="connsiteX3380" fmla="*/ 5214263 w 6716110"/>
              <a:gd name="connsiteY3380" fmla="*/ 2241998 h 3272781"/>
              <a:gd name="connsiteX3381" fmla="*/ 5237076 w 6716110"/>
              <a:gd name="connsiteY3381" fmla="*/ 2244299 h 3272781"/>
              <a:gd name="connsiteX3382" fmla="*/ 4116662 w 6716110"/>
              <a:gd name="connsiteY3382" fmla="*/ 2244328 h 3272781"/>
              <a:gd name="connsiteX3383" fmla="*/ 4151783 w 6716110"/>
              <a:gd name="connsiteY3383" fmla="*/ 2228165 h 3272781"/>
              <a:gd name="connsiteX3384" fmla="*/ 4120785 w 6716110"/>
              <a:gd name="connsiteY3384" fmla="*/ 2197984 h 3272781"/>
              <a:gd name="connsiteX3385" fmla="*/ 4116662 w 6716110"/>
              <a:gd name="connsiteY3385" fmla="*/ 2244328 h 3272781"/>
              <a:gd name="connsiteX3386" fmla="*/ 1128262 w 6716110"/>
              <a:gd name="connsiteY3386" fmla="*/ 2244346 h 3272781"/>
              <a:gd name="connsiteX3387" fmla="*/ 1142574 w 6716110"/>
              <a:gd name="connsiteY3387" fmla="*/ 2232544 h 3272781"/>
              <a:gd name="connsiteX3388" fmla="*/ 1119283 w 6716110"/>
              <a:gd name="connsiteY3388" fmla="*/ 2197300 h 3272781"/>
              <a:gd name="connsiteX3389" fmla="*/ 1109185 w 6716110"/>
              <a:gd name="connsiteY3389" fmla="*/ 2243053 h 3272781"/>
              <a:gd name="connsiteX3390" fmla="*/ 1128262 w 6716110"/>
              <a:gd name="connsiteY3390" fmla="*/ 2244346 h 3272781"/>
              <a:gd name="connsiteX3391" fmla="*/ 3622322 w 6716110"/>
              <a:gd name="connsiteY3391" fmla="*/ 2244539 h 3272781"/>
              <a:gd name="connsiteX3392" fmla="*/ 3637215 w 6716110"/>
              <a:gd name="connsiteY3392" fmla="*/ 2231308 h 3272781"/>
              <a:gd name="connsiteX3393" fmla="*/ 3610974 w 6716110"/>
              <a:gd name="connsiteY3393" fmla="*/ 2197797 h 3272781"/>
              <a:gd name="connsiteX3394" fmla="*/ 3601195 w 6716110"/>
              <a:gd name="connsiteY3394" fmla="*/ 2242425 h 3272781"/>
              <a:gd name="connsiteX3395" fmla="*/ 3622322 w 6716110"/>
              <a:gd name="connsiteY3395" fmla="*/ 2244539 h 3272781"/>
              <a:gd name="connsiteX3396" fmla="*/ 4209961 w 6716110"/>
              <a:gd name="connsiteY3396" fmla="*/ 2244811 h 3272781"/>
              <a:gd name="connsiteX3397" fmla="*/ 4224107 w 6716110"/>
              <a:gd name="connsiteY3397" fmla="*/ 2233742 h 3272781"/>
              <a:gd name="connsiteX3398" fmla="*/ 4213034 w 6716110"/>
              <a:gd name="connsiteY3398" fmla="*/ 2199883 h 3272781"/>
              <a:gd name="connsiteX3399" fmla="*/ 4180955 w 6716110"/>
              <a:gd name="connsiteY3399" fmla="*/ 2207534 h 3272781"/>
              <a:gd name="connsiteX3400" fmla="*/ 4191539 w 6716110"/>
              <a:gd name="connsiteY3400" fmla="*/ 2244648 h 3272781"/>
              <a:gd name="connsiteX3401" fmla="*/ 4209961 w 6716110"/>
              <a:gd name="connsiteY3401" fmla="*/ 2244811 h 3272781"/>
              <a:gd name="connsiteX3402" fmla="*/ 1567202 w 6716110"/>
              <a:gd name="connsiteY3402" fmla="*/ 2244899 h 3272781"/>
              <a:gd name="connsiteX3403" fmla="*/ 1581267 w 6716110"/>
              <a:gd name="connsiteY3403" fmla="*/ 2236743 h 3272781"/>
              <a:gd name="connsiteX3404" fmla="*/ 1585664 w 6716110"/>
              <a:gd name="connsiteY3404" fmla="*/ 2209747 h 3272781"/>
              <a:gd name="connsiteX3405" fmla="*/ 1550327 w 6716110"/>
              <a:gd name="connsiteY3405" fmla="*/ 2199783 h 3272781"/>
              <a:gd name="connsiteX3406" fmla="*/ 1550327 w 6716110"/>
              <a:gd name="connsiteY3406" fmla="*/ 2243653 h 3272781"/>
              <a:gd name="connsiteX3407" fmla="*/ 1567202 w 6716110"/>
              <a:gd name="connsiteY3407" fmla="*/ 2244899 h 3272781"/>
              <a:gd name="connsiteX3408" fmla="*/ 5383390 w 6716110"/>
              <a:gd name="connsiteY3408" fmla="*/ 2244967 h 3272781"/>
              <a:gd name="connsiteX3409" fmla="*/ 5397701 w 6716110"/>
              <a:gd name="connsiteY3409" fmla="*/ 2231234 h 3272781"/>
              <a:gd name="connsiteX3410" fmla="*/ 5371828 w 6716110"/>
              <a:gd name="connsiteY3410" fmla="*/ 2197288 h 3272781"/>
              <a:gd name="connsiteX3411" fmla="*/ 5362772 w 6716110"/>
              <a:gd name="connsiteY3411" fmla="*/ 2243697 h 3272781"/>
              <a:gd name="connsiteX3412" fmla="*/ 5383390 w 6716110"/>
              <a:gd name="connsiteY3412" fmla="*/ 2244967 h 3272781"/>
              <a:gd name="connsiteX3413" fmla="*/ 4795949 w 6716110"/>
              <a:gd name="connsiteY3413" fmla="*/ 2245020 h 3272781"/>
              <a:gd name="connsiteX3414" fmla="*/ 4810537 w 6716110"/>
              <a:gd name="connsiteY3414" fmla="*/ 2233119 h 3272781"/>
              <a:gd name="connsiteX3415" fmla="*/ 4801796 w 6716110"/>
              <a:gd name="connsiteY3415" fmla="*/ 2200627 h 3272781"/>
              <a:gd name="connsiteX3416" fmla="*/ 4767806 w 6716110"/>
              <a:gd name="connsiteY3416" fmla="*/ 2208750 h 3272781"/>
              <a:gd name="connsiteX3417" fmla="*/ 4776384 w 6716110"/>
              <a:gd name="connsiteY3417" fmla="*/ 2243517 h 3272781"/>
              <a:gd name="connsiteX3418" fmla="*/ 4795949 w 6716110"/>
              <a:gd name="connsiteY3418" fmla="*/ 2245020 h 3272781"/>
              <a:gd name="connsiteX3419" fmla="*/ 3833914 w 6716110"/>
              <a:gd name="connsiteY3419" fmla="*/ 2245118 h 3272781"/>
              <a:gd name="connsiteX3420" fmla="*/ 3848847 w 6716110"/>
              <a:gd name="connsiteY3420" fmla="*/ 2201064 h 3272781"/>
              <a:gd name="connsiteX3421" fmla="*/ 3809890 w 6716110"/>
              <a:gd name="connsiteY3421" fmla="*/ 2210296 h 3272781"/>
              <a:gd name="connsiteX3422" fmla="*/ 3833914 w 6716110"/>
              <a:gd name="connsiteY3422" fmla="*/ 2245118 h 3272781"/>
              <a:gd name="connsiteX3423" fmla="*/ 3692262 w 6716110"/>
              <a:gd name="connsiteY3423" fmla="*/ 2245118 h 3272781"/>
              <a:gd name="connsiteX3424" fmla="*/ 3708963 w 6716110"/>
              <a:gd name="connsiteY3424" fmla="*/ 2240172 h 3272781"/>
              <a:gd name="connsiteX3425" fmla="*/ 3709779 w 6716110"/>
              <a:gd name="connsiteY3425" fmla="*/ 2208943 h 3272781"/>
              <a:gd name="connsiteX3426" fmla="*/ 3670743 w 6716110"/>
              <a:gd name="connsiteY3426" fmla="*/ 2202730 h 3272781"/>
              <a:gd name="connsiteX3427" fmla="*/ 3675807 w 6716110"/>
              <a:gd name="connsiteY3427" fmla="*/ 2242951 h 3272781"/>
              <a:gd name="connsiteX3428" fmla="*/ 3692262 w 6716110"/>
              <a:gd name="connsiteY3428" fmla="*/ 2245118 h 3272781"/>
              <a:gd name="connsiteX3429" fmla="*/ 3768893 w 6716110"/>
              <a:gd name="connsiteY3429" fmla="*/ 2245156 h 3272781"/>
              <a:gd name="connsiteX3430" fmla="*/ 3783445 w 6716110"/>
              <a:gd name="connsiteY3430" fmla="*/ 2233086 h 3272781"/>
              <a:gd name="connsiteX3431" fmla="*/ 3758370 w 6716110"/>
              <a:gd name="connsiteY3431" fmla="*/ 2197749 h 3272781"/>
              <a:gd name="connsiteX3432" fmla="*/ 3749089 w 6716110"/>
              <a:gd name="connsiteY3432" fmla="*/ 2244159 h 3272781"/>
              <a:gd name="connsiteX3433" fmla="*/ 3768893 w 6716110"/>
              <a:gd name="connsiteY3433" fmla="*/ 2245156 h 3272781"/>
              <a:gd name="connsiteX3434" fmla="*/ 1638592 w 6716110"/>
              <a:gd name="connsiteY3434" fmla="*/ 2245214 h 3272781"/>
              <a:gd name="connsiteX3435" fmla="*/ 1658246 w 6716110"/>
              <a:gd name="connsiteY3435" fmla="*/ 2217251 h 3272781"/>
              <a:gd name="connsiteX3436" fmla="*/ 1620587 w 6716110"/>
              <a:gd name="connsiteY3436" fmla="*/ 2200532 h 3272781"/>
              <a:gd name="connsiteX3437" fmla="*/ 1625781 w 6716110"/>
              <a:gd name="connsiteY3437" fmla="*/ 2244359 h 3272781"/>
              <a:gd name="connsiteX3438" fmla="*/ 1638592 w 6716110"/>
              <a:gd name="connsiteY3438" fmla="*/ 2245214 h 3272781"/>
              <a:gd name="connsiteX3439" fmla="*/ 5595312 w 6716110"/>
              <a:gd name="connsiteY3439" fmla="*/ 2245332 h 3272781"/>
              <a:gd name="connsiteX3440" fmla="*/ 5620078 w 6716110"/>
              <a:gd name="connsiteY3440" fmla="*/ 2216415 h 3272781"/>
              <a:gd name="connsiteX3441" fmla="*/ 5571185 w 6716110"/>
              <a:gd name="connsiteY3441" fmla="*/ 2211730 h 3272781"/>
              <a:gd name="connsiteX3442" fmla="*/ 5581323 w 6716110"/>
              <a:gd name="connsiteY3442" fmla="*/ 2242422 h 3272781"/>
              <a:gd name="connsiteX3443" fmla="*/ 5595312 w 6716110"/>
              <a:gd name="connsiteY3443" fmla="*/ 2245332 h 3272781"/>
              <a:gd name="connsiteX3444" fmla="*/ 1931874 w 6716110"/>
              <a:gd name="connsiteY3444" fmla="*/ 2245453 h 3272781"/>
              <a:gd name="connsiteX3445" fmla="*/ 1952849 w 6716110"/>
              <a:gd name="connsiteY3445" fmla="*/ 2216105 h 3272781"/>
              <a:gd name="connsiteX3446" fmla="*/ 1906239 w 6716110"/>
              <a:gd name="connsiteY3446" fmla="*/ 2206671 h 3272781"/>
              <a:gd name="connsiteX3447" fmla="*/ 1918177 w 6716110"/>
              <a:gd name="connsiteY3447" fmla="*/ 2243920 h 3272781"/>
              <a:gd name="connsiteX3448" fmla="*/ 1931874 w 6716110"/>
              <a:gd name="connsiteY3448" fmla="*/ 2245453 h 3272781"/>
              <a:gd name="connsiteX3449" fmla="*/ 3911976 w 6716110"/>
              <a:gd name="connsiteY3449" fmla="*/ 2245484 h 3272781"/>
              <a:gd name="connsiteX3450" fmla="*/ 3933244 w 6716110"/>
              <a:gd name="connsiteY3450" fmla="*/ 2216293 h 3272781"/>
              <a:gd name="connsiteX3451" fmla="*/ 3886900 w 6716110"/>
              <a:gd name="connsiteY3451" fmla="*/ 2207395 h 3272781"/>
              <a:gd name="connsiteX3452" fmla="*/ 3898115 w 6716110"/>
              <a:gd name="connsiteY3452" fmla="*/ 2243960 h 3272781"/>
              <a:gd name="connsiteX3453" fmla="*/ 3911976 w 6716110"/>
              <a:gd name="connsiteY3453" fmla="*/ 2245484 h 3272781"/>
              <a:gd name="connsiteX3454" fmla="*/ 5009167 w 6716110"/>
              <a:gd name="connsiteY3454" fmla="*/ 2245492 h 3272781"/>
              <a:gd name="connsiteX3455" fmla="*/ 5033192 w 6716110"/>
              <a:gd name="connsiteY3455" fmla="*/ 2217544 h 3272781"/>
              <a:gd name="connsiteX3456" fmla="*/ 5000063 w 6716110"/>
              <a:gd name="connsiteY3456" fmla="*/ 2198249 h 3272781"/>
              <a:gd name="connsiteX3457" fmla="*/ 4995516 w 6716110"/>
              <a:gd name="connsiteY3457" fmla="*/ 2242467 h 3272781"/>
              <a:gd name="connsiteX3458" fmla="*/ 5009167 w 6716110"/>
              <a:gd name="connsiteY3458" fmla="*/ 2245492 h 3272781"/>
              <a:gd name="connsiteX3459" fmla="*/ 4279602 w 6716110"/>
              <a:gd name="connsiteY3459" fmla="*/ 2245551 h 3272781"/>
              <a:gd name="connsiteX3460" fmla="*/ 4295129 w 6716110"/>
              <a:gd name="connsiteY3460" fmla="*/ 2236546 h 3272781"/>
              <a:gd name="connsiteX3461" fmla="*/ 4270156 w 6716110"/>
              <a:gd name="connsiteY3461" fmla="*/ 2198094 h 3272781"/>
              <a:gd name="connsiteX3462" fmla="*/ 4261295 w 6716110"/>
              <a:gd name="connsiteY3462" fmla="*/ 2242874 h 3272781"/>
              <a:gd name="connsiteX3463" fmla="*/ 4279602 w 6716110"/>
              <a:gd name="connsiteY3463" fmla="*/ 2245551 h 3272781"/>
              <a:gd name="connsiteX3464" fmla="*/ 5525140 w 6716110"/>
              <a:gd name="connsiteY3464" fmla="*/ 2245600 h 3272781"/>
              <a:gd name="connsiteX3465" fmla="*/ 5546663 w 6716110"/>
              <a:gd name="connsiteY3465" fmla="*/ 2216455 h 3272781"/>
              <a:gd name="connsiteX3466" fmla="*/ 5497588 w 6716110"/>
              <a:gd name="connsiteY3466" fmla="*/ 2216455 h 3272781"/>
              <a:gd name="connsiteX3467" fmla="*/ 5511355 w 6716110"/>
              <a:gd name="connsiteY3467" fmla="*/ 2243960 h 3272781"/>
              <a:gd name="connsiteX3468" fmla="*/ 5525140 w 6716110"/>
              <a:gd name="connsiteY3468" fmla="*/ 2245600 h 3272781"/>
              <a:gd name="connsiteX3469" fmla="*/ 1853921 w 6716110"/>
              <a:gd name="connsiteY3469" fmla="*/ 2245614 h 3272781"/>
              <a:gd name="connsiteX3470" fmla="*/ 1864999 w 6716110"/>
              <a:gd name="connsiteY3470" fmla="*/ 2198923 h 3272781"/>
              <a:gd name="connsiteX3471" fmla="*/ 1830000 w 6716110"/>
              <a:gd name="connsiteY3471" fmla="*/ 2209572 h 3272781"/>
              <a:gd name="connsiteX3472" fmla="*/ 1853921 w 6716110"/>
              <a:gd name="connsiteY3472" fmla="*/ 2245614 h 3272781"/>
              <a:gd name="connsiteX3473" fmla="*/ 830179 w 6716110"/>
              <a:gd name="connsiteY3473" fmla="*/ 2245643 h 3272781"/>
              <a:gd name="connsiteX3474" fmla="*/ 851770 w 6716110"/>
              <a:gd name="connsiteY3474" fmla="*/ 2216303 h 3272781"/>
              <a:gd name="connsiteX3475" fmla="*/ 806259 w 6716110"/>
              <a:gd name="connsiteY3475" fmla="*/ 2207324 h 3272781"/>
              <a:gd name="connsiteX3476" fmla="*/ 816300 w 6716110"/>
              <a:gd name="connsiteY3476" fmla="*/ 2244057 h 3272781"/>
              <a:gd name="connsiteX3477" fmla="*/ 830179 w 6716110"/>
              <a:gd name="connsiteY3477" fmla="*/ 2245643 h 3272781"/>
              <a:gd name="connsiteX3478" fmla="*/ 1415691 w 6716110"/>
              <a:gd name="connsiteY3478" fmla="*/ 2245688 h 3272781"/>
              <a:gd name="connsiteX3479" fmla="*/ 1438772 w 6716110"/>
              <a:gd name="connsiteY3479" fmla="*/ 2217433 h 3272781"/>
              <a:gd name="connsiteX3480" fmla="*/ 1397455 w 6716110"/>
              <a:gd name="connsiteY3480" fmla="*/ 2201964 h 3272781"/>
              <a:gd name="connsiteX3481" fmla="*/ 1402010 w 6716110"/>
              <a:gd name="connsiteY3481" fmla="*/ 2242833 h 3272781"/>
              <a:gd name="connsiteX3482" fmla="*/ 1415691 w 6716110"/>
              <a:gd name="connsiteY3482" fmla="*/ 2245688 h 3272781"/>
              <a:gd name="connsiteX3483" fmla="*/ 4349159 w 6716110"/>
              <a:gd name="connsiteY3483" fmla="*/ 2245715 h 3272781"/>
              <a:gd name="connsiteX3484" fmla="*/ 4372050 w 6716110"/>
              <a:gd name="connsiteY3484" fmla="*/ 2217455 h 3272781"/>
              <a:gd name="connsiteX3485" fmla="*/ 4325588 w 6716110"/>
              <a:gd name="connsiteY3485" fmla="*/ 2211109 h 3272781"/>
              <a:gd name="connsiteX3486" fmla="*/ 4335521 w 6716110"/>
              <a:gd name="connsiteY3486" fmla="*/ 2242839 h 3272781"/>
              <a:gd name="connsiteX3487" fmla="*/ 4349159 w 6716110"/>
              <a:gd name="connsiteY3487" fmla="*/ 2245715 h 3272781"/>
              <a:gd name="connsiteX3488" fmla="*/ 4056084 w 6716110"/>
              <a:gd name="connsiteY3488" fmla="*/ 2245776 h 3272781"/>
              <a:gd name="connsiteX3489" fmla="*/ 4080301 w 6716110"/>
              <a:gd name="connsiteY3489" fmla="*/ 2217562 h 3272781"/>
              <a:gd name="connsiteX3490" fmla="*/ 4031076 w 6716110"/>
              <a:gd name="connsiteY3490" fmla="*/ 2211694 h 3272781"/>
              <a:gd name="connsiteX3491" fmla="*/ 4042271 w 6716110"/>
              <a:gd name="connsiteY3491" fmla="*/ 2243150 h 3272781"/>
              <a:gd name="connsiteX3492" fmla="*/ 4056084 w 6716110"/>
              <a:gd name="connsiteY3492" fmla="*/ 2245776 h 3272781"/>
              <a:gd name="connsiteX3493" fmla="*/ 3544628 w 6716110"/>
              <a:gd name="connsiteY3493" fmla="*/ 2245782 h 3272781"/>
              <a:gd name="connsiteX3494" fmla="*/ 3566231 w 6716110"/>
              <a:gd name="connsiteY3494" fmla="*/ 2216896 h 3272781"/>
              <a:gd name="connsiteX3495" fmla="*/ 3520744 w 6716110"/>
              <a:gd name="connsiteY3495" fmla="*/ 2206920 h 3272781"/>
              <a:gd name="connsiteX3496" fmla="*/ 3531266 w 6716110"/>
              <a:gd name="connsiteY3496" fmla="*/ 2244535 h 3272781"/>
              <a:gd name="connsiteX3497" fmla="*/ 3544628 w 6716110"/>
              <a:gd name="connsiteY3497" fmla="*/ 2245782 h 3272781"/>
              <a:gd name="connsiteX3498" fmla="*/ 3470812 w 6716110"/>
              <a:gd name="connsiteY3498" fmla="*/ 2245887 h 3272781"/>
              <a:gd name="connsiteX3499" fmla="*/ 3492739 w 6716110"/>
              <a:gd name="connsiteY3499" fmla="*/ 2216817 h 3272781"/>
              <a:gd name="connsiteX3500" fmla="*/ 3446453 w 6716110"/>
              <a:gd name="connsiteY3500" fmla="*/ 2207502 h 3272781"/>
              <a:gd name="connsiteX3501" fmla="*/ 3456793 w 6716110"/>
              <a:gd name="connsiteY3501" fmla="*/ 2243453 h 3272781"/>
              <a:gd name="connsiteX3502" fmla="*/ 3470812 w 6716110"/>
              <a:gd name="connsiteY3502" fmla="*/ 2245887 h 3272781"/>
              <a:gd name="connsiteX3503" fmla="*/ 1206287 w 6716110"/>
              <a:gd name="connsiteY3503" fmla="*/ 2245894 h 3272781"/>
              <a:gd name="connsiteX3504" fmla="*/ 1212032 w 6716110"/>
              <a:gd name="connsiteY3504" fmla="*/ 2203574 h 3272781"/>
              <a:gd name="connsiteX3505" fmla="*/ 1170502 w 6716110"/>
              <a:gd name="connsiteY3505" fmla="*/ 2222059 h 3272781"/>
              <a:gd name="connsiteX3506" fmla="*/ 1206287 w 6716110"/>
              <a:gd name="connsiteY3506" fmla="*/ 2245894 h 3272781"/>
              <a:gd name="connsiteX3507" fmla="*/ 5165837 w 6716110"/>
              <a:gd name="connsiteY3507" fmla="*/ 2245992 h 3272781"/>
              <a:gd name="connsiteX3508" fmla="*/ 5169421 w 6716110"/>
              <a:gd name="connsiteY3508" fmla="*/ 2201048 h 3272781"/>
              <a:gd name="connsiteX3509" fmla="*/ 5130001 w 6716110"/>
              <a:gd name="connsiteY3509" fmla="*/ 2209353 h 3272781"/>
              <a:gd name="connsiteX3510" fmla="*/ 5139611 w 6716110"/>
              <a:gd name="connsiteY3510" fmla="*/ 2241758 h 3272781"/>
              <a:gd name="connsiteX3511" fmla="*/ 5165837 w 6716110"/>
              <a:gd name="connsiteY3511" fmla="*/ 2245992 h 3272781"/>
              <a:gd name="connsiteX3512" fmla="*/ 3236171 w 6716110"/>
              <a:gd name="connsiteY3512" fmla="*/ 2245992 h 3272781"/>
              <a:gd name="connsiteX3513" fmla="*/ 3271403 w 6716110"/>
              <a:gd name="connsiteY3513" fmla="*/ 2227345 h 3272781"/>
              <a:gd name="connsiteX3514" fmla="*/ 3233909 w 6716110"/>
              <a:gd name="connsiteY3514" fmla="*/ 2201564 h 3272781"/>
              <a:gd name="connsiteX3515" fmla="*/ 3236171 w 6716110"/>
              <a:gd name="connsiteY3515" fmla="*/ 2245992 h 3272781"/>
              <a:gd name="connsiteX3516" fmla="*/ 4716570 w 6716110"/>
              <a:gd name="connsiteY3516" fmla="*/ 2246055 h 3272781"/>
              <a:gd name="connsiteX3517" fmla="*/ 4738977 w 6716110"/>
              <a:gd name="connsiteY3517" fmla="*/ 2216584 h 3272781"/>
              <a:gd name="connsiteX3518" fmla="*/ 4693333 w 6716110"/>
              <a:gd name="connsiteY3518" fmla="*/ 2207564 h 3272781"/>
              <a:gd name="connsiteX3519" fmla="*/ 4702561 w 6716110"/>
              <a:gd name="connsiteY3519" fmla="*/ 2243150 h 3272781"/>
              <a:gd name="connsiteX3520" fmla="*/ 4716570 w 6716110"/>
              <a:gd name="connsiteY3520" fmla="*/ 2246055 h 3272781"/>
              <a:gd name="connsiteX3521" fmla="*/ 3396453 w 6716110"/>
              <a:gd name="connsiteY3521" fmla="*/ 2246057 h 3272781"/>
              <a:gd name="connsiteX3522" fmla="*/ 3419410 w 6716110"/>
              <a:gd name="connsiteY3522" fmla="*/ 2217045 h 3272781"/>
              <a:gd name="connsiteX3523" fmla="*/ 3372146 w 6716110"/>
              <a:gd name="connsiteY3523" fmla="*/ 2212614 h 3272781"/>
              <a:gd name="connsiteX3524" fmla="*/ 3382792 w 6716110"/>
              <a:gd name="connsiteY3524" fmla="*/ 2242977 h 3272781"/>
              <a:gd name="connsiteX3525" fmla="*/ 3396453 w 6716110"/>
              <a:gd name="connsiteY3525" fmla="*/ 2246057 h 3272781"/>
              <a:gd name="connsiteX3526" fmla="*/ 5744122 w 6716110"/>
              <a:gd name="connsiteY3526" fmla="*/ 2246106 h 3272781"/>
              <a:gd name="connsiteX3527" fmla="*/ 5765677 w 6716110"/>
              <a:gd name="connsiteY3527" fmla="*/ 2216671 h 3272781"/>
              <a:gd name="connsiteX3528" fmla="*/ 5720767 w 6716110"/>
              <a:gd name="connsiteY3528" fmla="*/ 2208727 h 3272781"/>
              <a:gd name="connsiteX3529" fmla="*/ 5730205 w 6716110"/>
              <a:gd name="connsiteY3529" fmla="*/ 2243261 h 3272781"/>
              <a:gd name="connsiteX3530" fmla="*/ 5744122 w 6716110"/>
              <a:gd name="connsiteY3530" fmla="*/ 2246106 h 3272781"/>
              <a:gd name="connsiteX3531" fmla="*/ 974576 w 6716110"/>
              <a:gd name="connsiteY3531" fmla="*/ 2246107 h 3272781"/>
              <a:gd name="connsiteX3532" fmla="*/ 999360 w 6716110"/>
              <a:gd name="connsiteY3532" fmla="*/ 2216912 h 3272781"/>
              <a:gd name="connsiteX3533" fmla="*/ 953924 w 6716110"/>
              <a:gd name="connsiteY3533" fmla="*/ 2207072 h 3272781"/>
              <a:gd name="connsiteX3534" fmla="*/ 960715 w 6716110"/>
              <a:gd name="connsiteY3534" fmla="*/ 2242986 h 3272781"/>
              <a:gd name="connsiteX3535" fmla="*/ 974576 w 6716110"/>
              <a:gd name="connsiteY3535" fmla="*/ 2246107 h 3272781"/>
              <a:gd name="connsiteX3536" fmla="*/ 5669633 w 6716110"/>
              <a:gd name="connsiteY3536" fmla="*/ 2246308 h 3272781"/>
              <a:gd name="connsiteX3537" fmla="*/ 5692207 w 6716110"/>
              <a:gd name="connsiteY3537" fmla="*/ 2217304 h 3272781"/>
              <a:gd name="connsiteX3538" fmla="*/ 5651030 w 6716110"/>
              <a:gd name="connsiteY3538" fmla="*/ 2202735 h 3272781"/>
              <a:gd name="connsiteX3539" fmla="*/ 5655855 w 6716110"/>
              <a:gd name="connsiteY3539" fmla="*/ 2243331 h 3272781"/>
              <a:gd name="connsiteX3540" fmla="*/ 5669633 w 6716110"/>
              <a:gd name="connsiteY3540" fmla="*/ 2246308 h 3272781"/>
              <a:gd name="connsiteX3541" fmla="*/ 1256857 w 6716110"/>
              <a:gd name="connsiteY3541" fmla="*/ 2246540 h 3272781"/>
              <a:gd name="connsiteX3542" fmla="*/ 1291801 w 6716110"/>
              <a:gd name="connsiteY3542" fmla="*/ 2222292 h 3272781"/>
              <a:gd name="connsiteX3543" fmla="*/ 1245694 w 6716110"/>
              <a:gd name="connsiteY3543" fmla="*/ 2210823 h 3272781"/>
              <a:gd name="connsiteX3544" fmla="*/ 1256857 w 6716110"/>
              <a:gd name="connsiteY3544" fmla="*/ 2246540 h 3272781"/>
              <a:gd name="connsiteX3545" fmla="*/ 1330969 w 6716110"/>
              <a:gd name="connsiteY3545" fmla="*/ 2246704 h 3272781"/>
              <a:gd name="connsiteX3546" fmla="*/ 1366154 w 6716110"/>
              <a:gd name="connsiteY3546" fmla="*/ 2222614 h 3272781"/>
              <a:gd name="connsiteX3547" fmla="*/ 1320381 w 6716110"/>
              <a:gd name="connsiteY3547" fmla="*/ 2206499 h 3272781"/>
              <a:gd name="connsiteX3548" fmla="*/ 1330969 w 6716110"/>
              <a:gd name="connsiteY3548" fmla="*/ 2246704 h 3272781"/>
              <a:gd name="connsiteX3549" fmla="*/ 3111799 w 6716110"/>
              <a:gd name="connsiteY3549" fmla="*/ 2246705 h 3272781"/>
              <a:gd name="connsiteX3550" fmla="*/ 3121937 w 6716110"/>
              <a:gd name="connsiteY3550" fmla="*/ 2206867 h 3272781"/>
              <a:gd name="connsiteX3551" fmla="*/ 3076151 w 6716110"/>
              <a:gd name="connsiteY3551" fmla="*/ 2222152 h 3272781"/>
              <a:gd name="connsiteX3552" fmla="*/ 3111799 w 6716110"/>
              <a:gd name="connsiteY3552" fmla="*/ 2246705 h 3272781"/>
              <a:gd name="connsiteX3553" fmla="*/ 5290968 w 6716110"/>
              <a:gd name="connsiteY3553" fmla="*/ 2246867 h 3272781"/>
              <a:gd name="connsiteX3554" fmla="*/ 5319683 w 6716110"/>
              <a:gd name="connsiteY3554" fmla="*/ 2239036 h 3272781"/>
              <a:gd name="connsiteX3555" fmla="*/ 5313973 w 6716110"/>
              <a:gd name="connsiteY3555" fmla="*/ 2199553 h 3272781"/>
              <a:gd name="connsiteX3556" fmla="*/ 5278732 w 6716110"/>
              <a:gd name="connsiteY3556" fmla="*/ 2216684 h 3272781"/>
              <a:gd name="connsiteX3557" fmla="*/ 5290968 w 6716110"/>
              <a:gd name="connsiteY3557" fmla="*/ 2246867 h 3272781"/>
              <a:gd name="connsiteX3558" fmla="*/ 4431761 w 6716110"/>
              <a:gd name="connsiteY3558" fmla="*/ 2246867 h 3272781"/>
              <a:gd name="connsiteX3559" fmla="*/ 4443426 w 6716110"/>
              <a:gd name="connsiteY3559" fmla="*/ 2210004 h 3272781"/>
              <a:gd name="connsiteX3560" fmla="*/ 4396110 w 6716110"/>
              <a:gd name="connsiteY3560" fmla="*/ 2221964 h 3272781"/>
              <a:gd name="connsiteX3561" fmla="*/ 4431761 w 6716110"/>
              <a:gd name="connsiteY3561" fmla="*/ 2246867 h 3272781"/>
              <a:gd name="connsiteX3562" fmla="*/ 5680392 w 6716110"/>
              <a:gd name="connsiteY3562" fmla="*/ 2316836 h 3272781"/>
              <a:gd name="connsiteX3563" fmla="*/ 5692777 w 6716110"/>
              <a:gd name="connsiteY3563" fmla="*/ 2296561 h 3272781"/>
              <a:gd name="connsiteX3564" fmla="*/ 5647815 w 6716110"/>
              <a:gd name="connsiteY3564" fmla="*/ 2280922 h 3272781"/>
              <a:gd name="connsiteX3565" fmla="*/ 5655990 w 6716110"/>
              <a:gd name="connsiteY3565" fmla="*/ 2316554 h 3272781"/>
              <a:gd name="connsiteX3566" fmla="*/ 5680392 w 6716110"/>
              <a:gd name="connsiteY3566" fmla="*/ 2316836 h 3272781"/>
              <a:gd name="connsiteX3567" fmla="*/ 3750408 w 6716110"/>
              <a:gd name="connsiteY3567" fmla="*/ 2317138 h 3272781"/>
              <a:gd name="connsiteX3568" fmla="*/ 3784987 w 6716110"/>
              <a:gd name="connsiteY3568" fmla="*/ 2296684 h 3272781"/>
              <a:gd name="connsiteX3569" fmla="*/ 3742006 w 6716110"/>
              <a:gd name="connsiteY3569" fmla="*/ 2278968 h 3272781"/>
              <a:gd name="connsiteX3570" fmla="*/ 3750408 w 6716110"/>
              <a:gd name="connsiteY3570" fmla="*/ 2317138 h 3272781"/>
              <a:gd name="connsiteX3571" fmla="*/ 1109877 w 6716110"/>
              <a:gd name="connsiteY3571" fmla="*/ 2317150 h 3272781"/>
              <a:gd name="connsiteX3572" fmla="*/ 1144803 w 6716110"/>
              <a:gd name="connsiteY3572" fmla="*/ 2296890 h 3272781"/>
              <a:gd name="connsiteX3573" fmla="*/ 1113435 w 6716110"/>
              <a:gd name="connsiteY3573" fmla="*/ 2271807 h 3272781"/>
              <a:gd name="connsiteX3574" fmla="*/ 1109877 w 6716110"/>
              <a:gd name="connsiteY3574" fmla="*/ 2317150 h 3272781"/>
              <a:gd name="connsiteX3575" fmla="*/ 1183588 w 6716110"/>
              <a:gd name="connsiteY3575" fmla="*/ 2317373 h 3272781"/>
              <a:gd name="connsiteX3576" fmla="*/ 1217433 w 6716110"/>
              <a:gd name="connsiteY3576" fmla="*/ 2296022 h 3272781"/>
              <a:gd name="connsiteX3577" fmla="*/ 1175127 w 6716110"/>
              <a:gd name="connsiteY3577" fmla="*/ 2277931 h 3272781"/>
              <a:gd name="connsiteX3578" fmla="*/ 1183588 w 6716110"/>
              <a:gd name="connsiteY3578" fmla="*/ 2317373 h 3272781"/>
              <a:gd name="connsiteX3579" fmla="*/ 6097906 w 6716110"/>
              <a:gd name="connsiteY3579" fmla="*/ 2317427 h 3272781"/>
              <a:gd name="connsiteX3580" fmla="*/ 6133121 w 6716110"/>
              <a:gd name="connsiteY3580" fmla="*/ 2300115 h 3272781"/>
              <a:gd name="connsiteX3581" fmla="*/ 6096613 w 6716110"/>
              <a:gd name="connsiteY3581" fmla="*/ 2273581 h 3272781"/>
              <a:gd name="connsiteX3582" fmla="*/ 6097906 w 6716110"/>
              <a:gd name="connsiteY3582" fmla="*/ 2317427 h 3272781"/>
              <a:gd name="connsiteX3583" fmla="*/ 3457117 w 6716110"/>
              <a:gd name="connsiteY3583" fmla="*/ 2317774 h 3272781"/>
              <a:gd name="connsiteX3584" fmla="*/ 3492730 w 6716110"/>
              <a:gd name="connsiteY3584" fmla="*/ 2296628 h 3272781"/>
              <a:gd name="connsiteX3585" fmla="*/ 3456146 w 6716110"/>
              <a:gd name="connsiteY3585" fmla="*/ 2273530 h 3272781"/>
              <a:gd name="connsiteX3586" fmla="*/ 3457117 w 6716110"/>
              <a:gd name="connsiteY3586" fmla="*/ 2317774 h 3272781"/>
              <a:gd name="connsiteX3587" fmla="*/ 5385360 w 6716110"/>
              <a:gd name="connsiteY3587" fmla="*/ 2317801 h 3272781"/>
              <a:gd name="connsiteX3588" fmla="*/ 5398857 w 6716110"/>
              <a:gd name="connsiteY3588" fmla="*/ 2300853 h 3272781"/>
              <a:gd name="connsiteX3589" fmla="*/ 5367129 w 6716110"/>
              <a:gd name="connsiteY3589" fmla="*/ 2271472 h 3272781"/>
              <a:gd name="connsiteX3590" fmla="*/ 5363244 w 6716110"/>
              <a:gd name="connsiteY3590" fmla="*/ 2317760 h 3272781"/>
              <a:gd name="connsiteX3591" fmla="*/ 5385360 w 6716110"/>
              <a:gd name="connsiteY3591" fmla="*/ 2317801 h 3272781"/>
              <a:gd name="connsiteX3592" fmla="*/ 5018182 w 6716110"/>
              <a:gd name="connsiteY3592" fmla="*/ 2318086 h 3272781"/>
              <a:gd name="connsiteX3593" fmla="*/ 5032654 w 6716110"/>
              <a:gd name="connsiteY3593" fmla="*/ 2301749 h 3272781"/>
              <a:gd name="connsiteX3594" fmla="*/ 4999528 w 6716110"/>
              <a:gd name="connsiteY3594" fmla="*/ 2272067 h 3272781"/>
              <a:gd name="connsiteX3595" fmla="*/ 4996085 w 6716110"/>
              <a:gd name="connsiteY3595" fmla="*/ 2317328 h 3272781"/>
              <a:gd name="connsiteX3596" fmla="*/ 5018182 w 6716110"/>
              <a:gd name="connsiteY3596" fmla="*/ 2318086 h 3272781"/>
              <a:gd name="connsiteX3597" fmla="*/ 5585881 w 6716110"/>
              <a:gd name="connsiteY3597" fmla="*/ 2318192 h 3272781"/>
              <a:gd name="connsiteX3598" fmla="*/ 5620419 w 6716110"/>
              <a:gd name="connsiteY3598" fmla="*/ 2295879 h 3272781"/>
              <a:gd name="connsiteX3599" fmla="*/ 5574045 w 6716110"/>
              <a:gd name="connsiteY3599" fmla="*/ 2281383 h 3272781"/>
              <a:gd name="connsiteX3600" fmla="*/ 5585881 w 6716110"/>
              <a:gd name="connsiteY3600" fmla="*/ 2318192 h 3272781"/>
              <a:gd name="connsiteX3601" fmla="*/ 4632675 w 6716110"/>
              <a:gd name="connsiteY3601" fmla="*/ 2318481 h 3272781"/>
              <a:gd name="connsiteX3602" fmla="*/ 4660998 w 6716110"/>
              <a:gd name="connsiteY3602" fmla="*/ 2315009 h 3272781"/>
              <a:gd name="connsiteX3603" fmla="*/ 4660835 w 6716110"/>
              <a:gd name="connsiteY3603" fmla="*/ 2279548 h 3272781"/>
              <a:gd name="connsiteX3604" fmla="*/ 4617180 w 6716110"/>
              <a:gd name="connsiteY3604" fmla="*/ 2297197 h 3272781"/>
              <a:gd name="connsiteX3605" fmla="*/ 4632675 w 6716110"/>
              <a:gd name="connsiteY3605" fmla="*/ 2318481 h 3272781"/>
              <a:gd name="connsiteX3606" fmla="*/ 3103354 w 6716110"/>
              <a:gd name="connsiteY3606" fmla="*/ 2318497 h 3272781"/>
              <a:gd name="connsiteX3607" fmla="*/ 3124193 w 6716110"/>
              <a:gd name="connsiteY3607" fmla="*/ 2290515 h 3272781"/>
              <a:gd name="connsiteX3608" fmla="*/ 3080113 w 6716110"/>
              <a:gd name="connsiteY3608" fmla="*/ 2282360 h 3272781"/>
              <a:gd name="connsiteX3609" fmla="*/ 3090640 w 6716110"/>
              <a:gd name="connsiteY3609" fmla="*/ 2315796 h 3272781"/>
              <a:gd name="connsiteX3610" fmla="*/ 3103354 w 6716110"/>
              <a:gd name="connsiteY3610" fmla="*/ 2318497 h 3272781"/>
              <a:gd name="connsiteX3611" fmla="*/ 1700624 w 6716110"/>
              <a:gd name="connsiteY3611" fmla="*/ 2318504 h 3272781"/>
              <a:gd name="connsiteX3612" fmla="*/ 1731160 w 6716110"/>
              <a:gd name="connsiteY3612" fmla="*/ 2296862 h 3272781"/>
              <a:gd name="connsiteX3613" fmla="*/ 1700137 w 6716110"/>
              <a:gd name="connsiteY3613" fmla="*/ 2272314 h 3272781"/>
              <a:gd name="connsiteX3614" fmla="*/ 1700624 w 6716110"/>
              <a:gd name="connsiteY3614" fmla="*/ 2318504 h 3272781"/>
              <a:gd name="connsiteX3615" fmla="*/ 4789233 w 6716110"/>
              <a:gd name="connsiteY3615" fmla="*/ 2319057 h 3272781"/>
              <a:gd name="connsiteX3616" fmla="*/ 4806996 w 6716110"/>
              <a:gd name="connsiteY3616" fmla="*/ 2311031 h 3272781"/>
              <a:gd name="connsiteX3617" fmla="*/ 4781408 w 6716110"/>
              <a:gd name="connsiteY3617" fmla="*/ 2270838 h 3272781"/>
              <a:gd name="connsiteX3618" fmla="*/ 4769661 w 6716110"/>
              <a:gd name="connsiteY3618" fmla="*/ 2314462 h 3272781"/>
              <a:gd name="connsiteX3619" fmla="*/ 4789233 w 6716110"/>
              <a:gd name="connsiteY3619" fmla="*/ 2319057 h 3272781"/>
              <a:gd name="connsiteX3620" fmla="*/ 978790 w 6716110"/>
              <a:gd name="connsiteY3620" fmla="*/ 2319185 h 3272781"/>
              <a:gd name="connsiteX3621" fmla="*/ 999115 w 6716110"/>
              <a:gd name="connsiteY3621" fmla="*/ 2290168 h 3272781"/>
              <a:gd name="connsiteX3622" fmla="*/ 952832 w 6716110"/>
              <a:gd name="connsiteY3622" fmla="*/ 2280950 h 3272781"/>
              <a:gd name="connsiteX3623" fmla="*/ 965824 w 6716110"/>
              <a:gd name="connsiteY3623" fmla="*/ 2317497 h 3272781"/>
              <a:gd name="connsiteX3624" fmla="*/ 978790 w 6716110"/>
              <a:gd name="connsiteY3624" fmla="*/ 2319185 h 3272781"/>
              <a:gd name="connsiteX3625" fmla="*/ 4857379 w 6716110"/>
              <a:gd name="connsiteY3625" fmla="*/ 2319201 h 3272781"/>
              <a:gd name="connsiteX3626" fmla="*/ 4885661 w 6716110"/>
              <a:gd name="connsiteY3626" fmla="*/ 2290940 h 3272781"/>
              <a:gd name="connsiteX3627" fmla="*/ 4850914 w 6716110"/>
              <a:gd name="connsiteY3627" fmla="*/ 2272970 h 3272781"/>
              <a:gd name="connsiteX3628" fmla="*/ 4857379 w 6716110"/>
              <a:gd name="connsiteY3628" fmla="*/ 2319201 h 3272781"/>
              <a:gd name="connsiteX3629" fmla="*/ 4350684 w 6716110"/>
              <a:gd name="connsiteY3629" fmla="*/ 2319330 h 3272781"/>
              <a:gd name="connsiteX3630" fmla="*/ 4356046 w 6716110"/>
              <a:gd name="connsiteY3630" fmla="*/ 2272037 h 3272781"/>
              <a:gd name="connsiteX3631" fmla="*/ 4321435 w 6716110"/>
              <a:gd name="connsiteY3631" fmla="*/ 2292120 h 3272781"/>
              <a:gd name="connsiteX3632" fmla="*/ 4350684 w 6716110"/>
              <a:gd name="connsiteY3632" fmla="*/ 2319330 h 3272781"/>
              <a:gd name="connsiteX3633" fmla="*/ 3829257 w 6716110"/>
              <a:gd name="connsiteY3633" fmla="*/ 2319345 h 3272781"/>
              <a:gd name="connsiteX3634" fmla="*/ 3849860 w 6716110"/>
              <a:gd name="connsiteY3634" fmla="*/ 2274687 h 3272781"/>
              <a:gd name="connsiteX3635" fmla="*/ 3809790 w 6716110"/>
              <a:gd name="connsiteY3635" fmla="*/ 2284466 h 3272781"/>
              <a:gd name="connsiteX3636" fmla="*/ 3829257 w 6716110"/>
              <a:gd name="connsiteY3636" fmla="*/ 2319345 h 3272781"/>
              <a:gd name="connsiteX3637" fmla="*/ 4196995 w 6716110"/>
              <a:gd name="connsiteY3637" fmla="*/ 2319365 h 3272781"/>
              <a:gd name="connsiteX3638" fmla="*/ 4224382 w 6716110"/>
              <a:gd name="connsiteY3638" fmla="*/ 2286181 h 3272781"/>
              <a:gd name="connsiteX3639" fmla="*/ 4183058 w 6716110"/>
              <a:gd name="connsiteY3639" fmla="*/ 2278249 h 3272781"/>
              <a:gd name="connsiteX3640" fmla="*/ 4196995 w 6716110"/>
              <a:gd name="connsiteY3640" fmla="*/ 2319365 h 3272781"/>
              <a:gd name="connsiteX3641" fmla="*/ 3694479 w 6716110"/>
              <a:gd name="connsiteY3641" fmla="*/ 2319368 h 3272781"/>
              <a:gd name="connsiteX3642" fmla="*/ 3711172 w 6716110"/>
              <a:gd name="connsiteY3642" fmla="*/ 2286076 h 3272781"/>
              <a:gd name="connsiteX3643" fmla="*/ 3665466 w 6716110"/>
              <a:gd name="connsiteY3643" fmla="*/ 2285750 h 3272781"/>
              <a:gd name="connsiteX3644" fmla="*/ 3680648 w 6716110"/>
              <a:gd name="connsiteY3644" fmla="*/ 2318478 h 3272781"/>
              <a:gd name="connsiteX3645" fmla="*/ 3694479 w 6716110"/>
              <a:gd name="connsiteY3645" fmla="*/ 2319368 h 3272781"/>
              <a:gd name="connsiteX3646" fmla="*/ 4564510 w 6716110"/>
              <a:gd name="connsiteY3646" fmla="*/ 2319371 h 3272781"/>
              <a:gd name="connsiteX3647" fmla="*/ 4591819 w 6716110"/>
              <a:gd name="connsiteY3647" fmla="*/ 2285943 h 3272781"/>
              <a:gd name="connsiteX3648" fmla="*/ 4545165 w 6716110"/>
              <a:gd name="connsiteY3648" fmla="*/ 2285780 h 3272781"/>
              <a:gd name="connsiteX3649" fmla="*/ 4564510 w 6716110"/>
              <a:gd name="connsiteY3649" fmla="*/ 2319371 h 3272781"/>
              <a:gd name="connsiteX3650" fmla="*/ 5526636 w 6716110"/>
              <a:gd name="connsiteY3650" fmla="*/ 2319400 h 3272781"/>
              <a:gd name="connsiteX3651" fmla="*/ 5545778 w 6716110"/>
              <a:gd name="connsiteY3651" fmla="*/ 2285537 h 3272781"/>
              <a:gd name="connsiteX3652" fmla="*/ 5502792 w 6716110"/>
              <a:gd name="connsiteY3652" fmla="*/ 2277537 h 3272781"/>
              <a:gd name="connsiteX3653" fmla="*/ 5512399 w 6716110"/>
              <a:gd name="connsiteY3653" fmla="*/ 2317699 h 3272781"/>
              <a:gd name="connsiteX3654" fmla="*/ 5526636 w 6716110"/>
              <a:gd name="connsiteY3654" fmla="*/ 2319400 h 3272781"/>
              <a:gd name="connsiteX3655" fmla="*/ 3985890 w 6716110"/>
              <a:gd name="connsiteY3655" fmla="*/ 2319469 h 3272781"/>
              <a:gd name="connsiteX3656" fmla="*/ 4006316 w 6716110"/>
              <a:gd name="connsiteY3656" fmla="*/ 2291181 h 3272781"/>
              <a:gd name="connsiteX3657" fmla="*/ 3958443 w 6716110"/>
              <a:gd name="connsiteY3657" fmla="*/ 2284055 h 3272781"/>
              <a:gd name="connsiteX3658" fmla="*/ 3972985 w 6716110"/>
              <a:gd name="connsiteY3658" fmla="*/ 2318553 h 3272781"/>
              <a:gd name="connsiteX3659" fmla="*/ 3985890 w 6716110"/>
              <a:gd name="connsiteY3659" fmla="*/ 2319469 h 3272781"/>
              <a:gd name="connsiteX3660" fmla="*/ 1418011 w 6716110"/>
              <a:gd name="connsiteY3660" fmla="*/ 2319529 h 3272781"/>
              <a:gd name="connsiteX3661" fmla="*/ 1436545 w 6716110"/>
              <a:gd name="connsiteY3661" fmla="*/ 2283789 h 3272781"/>
              <a:gd name="connsiteX3662" fmla="*/ 1389164 w 6716110"/>
              <a:gd name="connsiteY3662" fmla="*/ 2291121 h 3272781"/>
              <a:gd name="connsiteX3663" fmla="*/ 1402909 w 6716110"/>
              <a:gd name="connsiteY3663" fmla="*/ 2316699 h 3272781"/>
              <a:gd name="connsiteX3664" fmla="*/ 1418011 w 6716110"/>
              <a:gd name="connsiteY3664" fmla="*/ 2319529 h 3272781"/>
              <a:gd name="connsiteX3665" fmla="*/ 1347011 w 6716110"/>
              <a:gd name="connsiteY3665" fmla="*/ 2319537 h 3272781"/>
              <a:gd name="connsiteX3666" fmla="*/ 1364613 w 6716110"/>
              <a:gd name="connsiteY3666" fmla="*/ 2285979 h 3272781"/>
              <a:gd name="connsiteX3667" fmla="*/ 1318411 w 6716110"/>
              <a:gd name="connsiteY3667" fmla="*/ 2285817 h 3272781"/>
              <a:gd name="connsiteX3668" fmla="*/ 1332501 w 6716110"/>
              <a:gd name="connsiteY3668" fmla="*/ 2318653 h 3272781"/>
              <a:gd name="connsiteX3669" fmla="*/ 1347011 w 6716110"/>
              <a:gd name="connsiteY3669" fmla="*/ 2319537 h 3272781"/>
              <a:gd name="connsiteX3670" fmla="*/ 4056880 w 6716110"/>
              <a:gd name="connsiteY3670" fmla="*/ 2319583 h 3272781"/>
              <a:gd name="connsiteX3671" fmla="*/ 4080043 w 6716110"/>
              <a:gd name="connsiteY3671" fmla="*/ 2291283 h 3272781"/>
              <a:gd name="connsiteX3672" fmla="*/ 4033073 w 6716110"/>
              <a:gd name="connsiteY3672" fmla="*/ 2282179 h 3272781"/>
              <a:gd name="connsiteX3673" fmla="*/ 4043601 w 6716110"/>
              <a:gd name="connsiteY3673" fmla="*/ 2317617 h 3272781"/>
              <a:gd name="connsiteX3674" fmla="*/ 4056880 w 6716110"/>
              <a:gd name="connsiteY3674" fmla="*/ 2319583 h 3272781"/>
              <a:gd name="connsiteX3675" fmla="*/ 4490001 w 6716110"/>
              <a:gd name="connsiteY3675" fmla="*/ 2319594 h 3272781"/>
              <a:gd name="connsiteX3676" fmla="*/ 4518537 w 6716110"/>
              <a:gd name="connsiteY3676" fmla="*/ 2285677 h 3272781"/>
              <a:gd name="connsiteX3677" fmla="*/ 4472977 w 6716110"/>
              <a:gd name="connsiteY3677" fmla="*/ 2281763 h 3272781"/>
              <a:gd name="connsiteX3678" fmla="*/ 4490001 w 6716110"/>
              <a:gd name="connsiteY3678" fmla="*/ 2319594 h 3272781"/>
              <a:gd name="connsiteX3679" fmla="*/ 3536404 w 6716110"/>
              <a:gd name="connsiteY3679" fmla="*/ 2319637 h 3272781"/>
              <a:gd name="connsiteX3680" fmla="*/ 3566416 w 6716110"/>
              <a:gd name="connsiteY3680" fmla="*/ 2296802 h 3272781"/>
              <a:gd name="connsiteX3681" fmla="*/ 3522452 w 6716110"/>
              <a:gd name="connsiteY3681" fmla="*/ 2277882 h 3272781"/>
              <a:gd name="connsiteX3682" fmla="*/ 3536404 w 6716110"/>
              <a:gd name="connsiteY3682" fmla="*/ 2319637 h 3272781"/>
              <a:gd name="connsiteX3683" fmla="*/ 5744336 w 6716110"/>
              <a:gd name="connsiteY3683" fmla="*/ 2319703 h 3272781"/>
              <a:gd name="connsiteX3684" fmla="*/ 5766013 w 6716110"/>
              <a:gd name="connsiteY3684" fmla="*/ 2290545 h 3272781"/>
              <a:gd name="connsiteX3685" fmla="*/ 5733871 w 6716110"/>
              <a:gd name="connsiteY3685" fmla="*/ 2271858 h 3272781"/>
              <a:gd name="connsiteX3686" fmla="*/ 5730756 w 6716110"/>
              <a:gd name="connsiteY3686" fmla="*/ 2317357 h 3272781"/>
              <a:gd name="connsiteX3687" fmla="*/ 5744336 w 6716110"/>
              <a:gd name="connsiteY3687" fmla="*/ 2319703 h 3272781"/>
              <a:gd name="connsiteX3688" fmla="*/ 4930925 w 6716110"/>
              <a:gd name="connsiteY3688" fmla="*/ 2319730 h 3272781"/>
              <a:gd name="connsiteX3689" fmla="*/ 4961482 w 6716110"/>
              <a:gd name="connsiteY3689" fmla="*/ 2284439 h 3272781"/>
              <a:gd name="connsiteX3690" fmla="*/ 4920903 w 6716110"/>
              <a:gd name="connsiteY3690" fmla="*/ 2273770 h 3272781"/>
              <a:gd name="connsiteX3691" fmla="*/ 4930925 w 6716110"/>
              <a:gd name="connsiteY3691" fmla="*/ 2319730 h 3272781"/>
              <a:gd name="connsiteX3692" fmla="*/ 3030433 w 6716110"/>
              <a:gd name="connsiteY3692" fmla="*/ 2319732 h 3272781"/>
              <a:gd name="connsiteX3693" fmla="*/ 3051851 w 6716110"/>
              <a:gd name="connsiteY3693" fmla="*/ 2286485 h 3272781"/>
              <a:gd name="connsiteX3694" fmla="*/ 3010520 w 6716110"/>
              <a:gd name="connsiteY3694" fmla="*/ 2277267 h 3272781"/>
              <a:gd name="connsiteX3695" fmla="*/ 3015565 w 6716110"/>
              <a:gd name="connsiteY3695" fmla="*/ 2316725 h 3272781"/>
              <a:gd name="connsiteX3696" fmla="*/ 3030433 w 6716110"/>
              <a:gd name="connsiteY3696" fmla="*/ 2319732 h 3272781"/>
              <a:gd name="connsiteX3697" fmla="*/ 4717842 w 6716110"/>
              <a:gd name="connsiteY3697" fmla="*/ 2319747 h 3272781"/>
              <a:gd name="connsiteX3698" fmla="*/ 4738072 w 6716110"/>
              <a:gd name="connsiteY3698" fmla="*/ 2285372 h 3272781"/>
              <a:gd name="connsiteX3699" fmla="*/ 4695176 w 6716110"/>
              <a:gd name="connsiteY3699" fmla="*/ 2279868 h 3272781"/>
              <a:gd name="connsiteX3700" fmla="*/ 4702842 w 6716110"/>
              <a:gd name="connsiteY3700" fmla="*/ 2316453 h 3272781"/>
              <a:gd name="connsiteX3701" fmla="*/ 4717842 w 6716110"/>
              <a:gd name="connsiteY3701" fmla="*/ 2319747 h 3272781"/>
              <a:gd name="connsiteX3702" fmla="*/ 896730 w 6716110"/>
              <a:gd name="connsiteY3702" fmla="*/ 2319756 h 3272781"/>
              <a:gd name="connsiteX3703" fmla="*/ 922713 w 6716110"/>
              <a:gd name="connsiteY3703" fmla="*/ 2281590 h 3272781"/>
              <a:gd name="connsiteX3704" fmla="*/ 875781 w 6716110"/>
              <a:gd name="connsiteY3704" fmla="*/ 2291213 h 3272781"/>
              <a:gd name="connsiteX3705" fmla="*/ 896730 w 6716110"/>
              <a:gd name="connsiteY3705" fmla="*/ 2319756 h 3272781"/>
              <a:gd name="connsiteX3706" fmla="*/ 4275137 w 6716110"/>
              <a:gd name="connsiteY3706" fmla="*/ 2319762 h 3272781"/>
              <a:gd name="connsiteX3707" fmla="*/ 4298513 w 6716110"/>
              <a:gd name="connsiteY3707" fmla="*/ 2290963 h 3272781"/>
              <a:gd name="connsiteX3708" fmla="*/ 4253620 w 6716110"/>
              <a:gd name="connsiteY3708" fmla="*/ 2281912 h 3272781"/>
              <a:gd name="connsiteX3709" fmla="*/ 4261428 w 6716110"/>
              <a:gd name="connsiteY3709" fmla="*/ 2316017 h 3272781"/>
              <a:gd name="connsiteX3710" fmla="*/ 4275137 w 6716110"/>
              <a:gd name="connsiteY3710" fmla="*/ 2319762 h 3272781"/>
              <a:gd name="connsiteX3711" fmla="*/ 4423303 w 6716110"/>
              <a:gd name="connsiteY3711" fmla="*/ 2319822 h 3272781"/>
              <a:gd name="connsiteX3712" fmla="*/ 4445794 w 6716110"/>
              <a:gd name="connsiteY3712" fmla="*/ 2291081 h 3272781"/>
              <a:gd name="connsiteX3713" fmla="*/ 4408886 w 6716110"/>
              <a:gd name="connsiteY3713" fmla="*/ 2273174 h 3272781"/>
              <a:gd name="connsiteX3714" fmla="*/ 4410181 w 6716110"/>
              <a:gd name="connsiteY3714" fmla="*/ 2318189 h 3272781"/>
              <a:gd name="connsiteX3715" fmla="*/ 4423303 w 6716110"/>
              <a:gd name="connsiteY3715" fmla="*/ 2319822 h 3272781"/>
              <a:gd name="connsiteX3716" fmla="*/ 2005711 w 6716110"/>
              <a:gd name="connsiteY3716" fmla="*/ 2319822 h 3272781"/>
              <a:gd name="connsiteX3717" fmla="*/ 2026206 w 6716110"/>
              <a:gd name="connsiteY3717" fmla="*/ 2291383 h 3272781"/>
              <a:gd name="connsiteX3718" fmla="*/ 1978333 w 6716110"/>
              <a:gd name="connsiteY3718" fmla="*/ 2283656 h 3272781"/>
              <a:gd name="connsiteX3719" fmla="*/ 1992875 w 6716110"/>
              <a:gd name="connsiteY3719" fmla="*/ 2318512 h 3272781"/>
              <a:gd name="connsiteX3720" fmla="*/ 2005711 w 6716110"/>
              <a:gd name="connsiteY3720" fmla="*/ 2319822 h 3272781"/>
              <a:gd name="connsiteX3721" fmla="*/ 5157910 w 6716110"/>
              <a:gd name="connsiteY3721" fmla="*/ 2319852 h 3272781"/>
              <a:gd name="connsiteX3722" fmla="*/ 5178745 w 6716110"/>
              <a:gd name="connsiteY3722" fmla="*/ 2290963 h 3272781"/>
              <a:gd name="connsiteX3723" fmla="*/ 5132143 w 6716110"/>
              <a:gd name="connsiteY3723" fmla="*/ 2285238 h 3272781"/>
              <a:gd name="connsiteX3724" fmla="*/ 5144838 w 6716110"/>
              <a:gd name="connsiteY3724" fmla="*/ 2317624 h 3272781"/>
              <a:gd name="connsiteX3725" fmla="*/ 5157910 w 6716110"/>
              <a:gd name="connsiteY3725" fmla="*/ 2319852 h 3272781"/>
              <a:gd name="connsiteX3726" fmla="*/ 3613644 w 6716110"/>
              <a:gd name="connsiteY3726" fmla="*/ 2319861 h 3272781"/>
              <a:gd name="connsiteX3727" fmla="*/ 3638805 w 6716110"/>
              <a:gd name="connsiteY3727" fmla="*/ 2296493 h 3272781"/>
              <a:gd name="connsiteX3728" fmla="*/ 3605469 w 6716110"/>
              <a:gd name="connsiteY3728" fmla="*/ 2272523 h 3272781"/>
              <a:gd name="connsiteX3729" fmla="*/ 3601442 w 6716110"/>
              <a:gd name="connsiteY3729" fmla="*/ 2315605 h 3272781"/>
              <a:gd name="connsiteX3730" fmla="*/ 3613644 w 6716110"/>
              <a:gd name="connsiteY3730" fmla="*/ 2319861 h 3272781"/>
              <a:gd name="connsiteX3731" fmla="*/ 1490248 w 6716110"/>
              <a:gd name="connsiteY3731" fmla="*/ 2319879 h 3272781"/>
              <a:gd name="connsiteX3732" fmla="*/ 1512193 w 6716110"/>
              <a:gd name="connsiteY3732" fmla="*/ 2291131 h 3272781"/>
              <a:gd name="connsiteX3733" fmla="*/ 1475732 w 6716110"/>
              <a:gd name="connsiteY3733" fmla="*/ 2273141 h 3272781"/>
              <a:gd name="connsiteX3734" fmla="*/ 1477190 w 6716110"/>
              <a:gd name="connsiteY3734" fmla="*/ 2317625 h 3272781"/>
              <a:gd name="connsiteX3735" fmla="*/ 1490248 w 6716110"/>
              <a:gd name="connsiteY3735" fmla="*/ 2319879 h 3272781"/>
              <a:gd name="connsiteX3736" fmla="*/ 1924266 w 6716110"/>
              <a:gd name="connsiteY3736" fmla="*/ 2319883 h 3272781"/>
              <a:gd name="connsiteX3737" fmla="*/ 1949208 w 6716110"/>
              <a:gd name="connsiteY3737" fmla="*/ 2281537 h 3272781"/>
              <a:gd name="connsiteX3738" fmla="*/ 1902886 w 6716110"/>
              <a:gd name="connsiteY3738" fmla="*/ 2291247 h 3272781"/>
              <a:gd name="connsiteX3739" fmla="*/ 1924266 w 6716110"/>
              <a:gd name="connsiteY3739" fmla="*/ 2319883 h 3272781"/>
              <a:gd name="connsiteX3740" fmla="*/ 829938 w 6716110"/>
              <a:gd name="connsiteY3740" fmla="*/ 2319886 h 3272781"/>
              <a:gd name="connsiteX3741" fmla="*/ 851683 w 6716110"/>
              <a:gd name="connsiteY3741" fmla="*/ 2291415 h 3272781"/>
              <a:gd name="connsiteX3742" fmla="*/ 814896 w 6716110"/>
              <a:gd name="connsiteY3742" fmla="*/ 2273733 h 3272781"/>
              <a:gd name="connsiteX3743" fmla="*/ 816687 w 6716110"/>
              <a:gd name="connsiteY3743" fmla="*/ 2317534 h 3272781"/>
              <a:gd name="connsiteX3744" fmla="*/ 829938 w 6716110"/>
              <a:gd name="connsiteY3744" fmla="*/ 2319886 h 3272781"/>
              <a:gd name="connsiteX3745" fmla="*/ 5306384 w 6716110"/>
              <a:gd name="connsiteY3745" fmla="*/ 2319959 h 3272781"/>
              <a:gd name="connsiteX3746" fmla="*/ 5325576 w 6716110"/>
              <a:gd name="connsiteY3746" fmla="*/ 2291356 h 3272781"/>
              <a:gd name="connsiteX3747" fmla="*/ 5280467 w 6716110"/>
              <a:gd name="connsiteY3747" fmla="*/ 2280762 h 3272781"/>
              <a:gd name="connsiteX3748" fmla="*/ 5293473 w 6716110"/>
              <a:gd name="connsiteY3748" fmla="*/ 2318900 h 3272781"/>
              <a:gd name="connsiteX3749" fmla="*/ 5306384 w 6716110"/>
              <a:gd name="connsiteY3749" fmla="*/ 2319959 h 3272781"/>
              <a:gd name="connsiteX3750" fmla="*/ 5450313 w 6716110"/>
              <a:gd name="connsiteY3750" fmla="*/ 2319960 h 3272781"/>
              <a:gd name="connsiteX3751" fmla="*/ 5472838 w 6716110"/>
              <a:gd name="connsiteY3751" fmla="*/ 2291825 h 3272781"/>
              <a:gd name="connsiteX3752" fmla="*/ 5424412 w 6716110"/>
              <a:gd name="connsiteY3752" fmla="*/ 2286245 h 3272781"/>
              <a:gd name="connsiteX3753" fmla="*/ 5437369 w 6716110"/>
              <a:gd name="connsiteY3753" fmla="*/ 2317593 h 3272781"/>
              <a:gd name="connsiteX3754" fmla="*/ 5450313 w 6716110"/>
              <a:gd name="connsiteY3754" fmla="*/ 2319960 h 3272781"/>
              <a:gd name="connsiteX3755" fmla="*/ 1783484 w 6716110"/>
              <a:gd name="connsiteY3755" fmla="*/ 2319962 h 3272781"/>
              <a:gd name="connsiteX3756" fmla="*/ 1805299 w 6716110"/>
              <a:gd name="connsiteY3756" fmla="*/ 2290932 h 3272781"/>
              <a:gd name="connsiteX3757" fmla="*/ 1759218 w 6716110"/>
              <a:gd name="connsiteY3757" fmla="*/ 2281928 h 3272781"/>
              <a:gd name="connsiteX3758" fmla="*/ 1769878 w 6716110"/>
              <a:gd name="connsiteY3758" fmla="*/ 2317616 h 3272781"/>
              <a:gd name="connsiteX3759" fmla="*/ 1783484 w 6716110"/>
              <a:gd name="connsiteY3759" fmla="*/ 2319962 h 3272781"/>
              <a:gd name="connsiteX3760" fmla="*/ 1857048 w 6716110"/>
              <a:gd name="connsiteY3760" fmla="*/ 2319986 h 3272781"/>
              <a:gd name="connsiteX3761" fmla="*/ 1878519 w 6716110"/>
              <a:gd name="connsiteY3761" fmla="*/ 2291757 h 3272781"/>
              <a:gd name="connsiteX3762" fmla="*/ 1848632 w 6716110"/>
              <a:gd name="connsiteY3762" fmla="*/ 2271651 h 3272781"/>
              <a:gd name="connsiteX3763" fmla="*/ 1844247 w 6716110"/>
              <a:gd name="connsiteY3763" fmla="*/ 2318025 h 3272781"/>
              <a:gd name="connsiteX3764" fmla="*/ 1857048 w 6716110"/>
              <a:gd name="connsiteY3764" fmla="*/ 2319986 h 3272781"/>
              <a:gd name="connsiteX3765" fmla="*/ 5084513 w 6716110"/>
              <a:gd name="connsiteY3765" fmla="*/ 2320002 h 3272781"/>
              <a:gd name="connsiteX3766" fmla="*/ 5105638 w 6716110"/>
              <a:gd name="connsiteY3766" fmla="*/ 2288052 h 3272781"/>
              <a:gd name="connsiteX3767" fmla="*/ 5062578 w 6716110"/>
              <a:gd name="connsiteY3767" fmla="*/ 2279740 h 3272781"/>
              <a:gd name="connsiteX3768" fmla="*/ 5070348 w 6716110"/>
              <a:gd name="connsiteY3768" fmla="*/ 2317878 h 3272781"/>
              <a:gd name="connsiteX3769" fmla="*/ 5084513 w 6716110"/>
              <a:gd name="connsiteY3769" fmla="*/ 2320002 h 3272781"/>
              <a:gd name="connsiteX3770" fmla="*/ 1560967 w 6716110"/>
              <a:gd name="connsiteY3770" fmla="*/ 2320043 h 3272781"/>
              <a:gd name="connsiteX3771" fmla="*/ 1585663 w 6716110"/>
              <a:gd name="connsiteY3771" fmla="*/ 2284573 h 3272781"/>
              <a:gd name="connsiteX3772" fmla="*/ 1550010 w 6716110"/>
              <a:gd name="connsiteY3772" fmla="*/ 2273398 h 3272781"/>
              <a:gd name="connsiteX3773" fmla="*/ 1560967 w 6716110"/>
              <a:gd name="connsiteY3773" fmla="*/ 2320043 h 3272781"/>
              <a:gd name="connsiteX3774" fmla="*/ 3396791 w 6716110"/>
              <a:gd name="connsiteY3774" fmla="*/ 2320044 h 3272781"/>
              <a:gd name="connsiteX3775" fmla="*/ 3419421 w 6716110"/>
              <a:gd name="connsiteY3775" fmla="*/ 2290749 h 3272781"/>
              <a:gd name="connsiteX3776" fmla="*/ 3372586 w 6716110"/>
              <a:gd name="connsiteY3776" fmla="*/ 2282192 h 3272781"/>
              <a:gd name="connsiteX3777" fmla="*/ 3383444 w 6716110"/>
              <a:gd name="connsiteY3777" fmla="*/ 2318064 h 3272781"/>
              <a:gd name="connsiteX3778" fmla="*/ 3396791 w 6716110"/>
              <a:gd name="connsiteY3778" fmla="*/ 2320044 h 3272781"/>
              <a:gd name="connsiteX3779" fmla="*/ 5228188 w 6716110"/>
              <a:gd name="connsiteY3779" fmla="*/ 2320055 h 3272781"/>
              <a:gd name="connsiteX3780" fmla="*/ 5252355 w 6716110"/>
              <a:gd name="connsiteY3780" fmla="*/ 2290710 h 3272781"/>
              <a:gd name="connsiteX3781" fmla="*/ 5207673 w 6716110"/>
              <a:gd name="connsiteY3781" fmla="*/ 2280766 h 3272781"/>
              <a:gd name="connsiteX3782" fmla="*/ 5214383 w 6716110"/>
              <a:gd name="connsiteY3782" fmla="*/ 2315816 h 3272781"/>
              <a:gd name="connsiteX3783" fmla="*/ 5228188 w 6716110"/>
              <a:gd name="connsiteY3783" fmla="*/ 2320055 h 3272781"/>
              <a:gd name="connsiteX3784" fmla="*/ 1049258 w 6716110"/>
              <a:gd name="connsiteY3784" fmla="*/ 2320078 h 3272781"/>
              <a:gd name="connsiteX3785" fmla="*/ 1071083 w 6716110"/>
              <a:gd name="connsiteY3785" fmla="*/ 2291344 h 3272781"/>
              <a:gd name="connsiteX3786" fmla="*/ 1027639 w 6716110"/>
              <a:gd name="connsiteY3786" fmla="*/ 2279152 h 3272781"/>
              <a:gd name="connsiteX3787" fmla="*/ 1035714 w 6716110"/>
              <a:gd name="connsiteY3787" fmla="*/ 2317516 h 3272781"/>
              <a:gd name="connsiteX3788" fmla="*/ 1049258 w 6716110"/>
              <a:gd name="connsiteY3788" fmla="*/ 2320078 h 3272781"/>
              <a:gd name="connsiteX3789" fmla="*/ 3325950 w 6716110"/>
              <a:gd name="connsiteY3789" fmla="*/ 2320208 h 3272781"/>
              <a:gd name="connsiteX3790" fmla="*/ 3345482 w 6716110"/>
              <a:gd name="connsiteY3790" fmla="*/ 2291449 h 3272781"/>
              <a:gd name="connsiteX3791" fmla="*/ 3303173 w 6716110"/>
              <a:gd name="connsiteY3791" fmla="*/ 2277120 h 3272781"/>
              <a:gd name="connsiteX3792" fmla="*/ 3313012 w 6716110"/>
              <a:gd name="connsiteY3792" fmla="*/ 2318641 h 3272781"/>
              <a:gd name="connsiteX3793" fmla="*/ 3325950 w 6716110"/>
              <a:gd name="connsiteY3793" fmla="*/ 2320208 h 3272781"/>
              <a:gd name="connsiteX3794" fmla="*/ 3906095 w 6716110"/>
              <a:gd name="connsiteY3794" fmla="*/ 2320326 h 3272781"/>
              <a:gd name="connsiteX3795" fmla="*/ 3932491 w 6716110"/>
              <a:gd name="connsiteY3795" fmla="*/ 2297628 h 3272781"/>
              <a:gd name="connsiteX3796" fmla="*/ 3889312 w 6716110"/>
              <a:gd name="connsiteY3796" fmla="*/ 2277757 h 3272781"/>
              <a:gd name="connsiteX3797" fmla="*/ 3893874 w 6716110"/>
              <a:gd name="connsiteY3797" fmla="*/ 2316521 h 3272781"/>
              <a:gd name="connsiteX3798" fmla="*/ 3906095 w 6716110"/>
              <a:gd name="connsiteY3798" fmla="*/ 2320326 h 3272781"/>
              <a:gd name="connsiteX3799" fmla="*/ 4131712 w 6716110"/>
              <a:gd name="connsiteY3799" fmla="*/ 2320350 h 3272781"/>
              <a:gd name="connsiteX3800" fmla="*/ 4151035 w 6716110"/>
              <a:gd name="connsiteY3800" fmla="*/ 2287012 h 3272781"/>
              <a:gd name="connsiteX3801" fmla="*/ 4109018 w 6716110"/>
              <a:gd name="connsiteY3801" fmla="*/ 2278545 h 3272781"/>
              <a:gd name="connsiteX3802" fmla="*/ 4117130 w 6716110"/>
              <a:gd name="connsiteY3802" fmla="*/ 2318111 h 3272781"/>
              <a:gd name="connsiteX3803" fmla="*/ 4131712 w 6716110"/>
              <a:gd name="connsiteY3803" fmla="*/ 2320350 h 3272781"/>
              <a:gd name="connsiteX3804" fmla="*/ 1267527 w 6716110"/>
              <a:gd name="connsiteY3804" fmla="*/ 2320416 h 3272781"/>
              <a:gd name="connsiteX3805" fmla="*/ 1291035 w 6716110"/>
              <a:gd name="connsiteY3805" fmla="*/ 2291176 h 3272781"/>
              <a:gd name="connsiteX3806" fmla="*/ 1246435 w 6716110"/>
              <a:gd name="connsiteY3806" fmla="*/ 2281345 h 3272781"/>
              <a:gd name="connsiteX3807" fmla="*/ 1253815 w 6716110"/>
              <a:gd name="connsiteY3807" fmla="*/ 2316409 h 3272781"/>
              <a:gd name="connsiteX3808" fmla="*/ 1267527 w 6716110"/>
              <a:gd name="connsiteY3808" fmla="*/ 2320416 h 3272781"/>
              <a:gd name="connsiteX3809" fmla="*/ 756092 w 6716110"/>
              <a:gd name="connsiteY3809" fmla="*/ 2320456 h 3272781"/>
              <a:gd name="connsiteX3810" fmla="*/ 778145 w 6716110"/>
              <a:gd name="connsiteY3810" fmla="*/ 2291201 h 3272781"/>
              <a:gd name="connsiteX3811" fmla="*/ 734410 w 6716110"/>
              <a:gd name="connsiteY3811" fmla="*/ 2278828 h 3272781"/>
              <a:gd name="connsiteX3812" fmla="*/ 742570 w 6716110"/>
              <a:gd name="connsiteY3812" fmla="*/ 2317763 h 3272781"/>
              <a:gd name="connsiteX3813" fmla="*/ 756092 w 6716110"/>
              <a:gd name="connsiteY3813" fmla="*/ 2320456 h 3272781"/>
              <a:gd name="connsiteX3814" fmla="*/ 600313 w 6716110"/>
              <a:gd name="connsiteY3814" fmla="*/ 2385800 h 3272781"/>
              <a:gd name="connsiteX3815" fmla="*/ 627662 w 6716110"/>
              <a:gd name="connsiteY3815" fmla="*/ 2365563 h 3272781"/>
              <a:gd name="connsiteX3816" fmla="*/ 590545 w 6716110"/>
              <a:gd name="connsiteY3816" fmla="*/ 2360627 h 3272781"/>
              <a:gd name="connsiteX3817" fmla="*/ 600313 w 6716110"/>
              <a:gd name="connsiteY3817" fmla="*/ 2385800 h 3272781"/>
              <a:gd name="connsiteX3818" fmla="*/ 691970 w 6716110"/>
              <a:gd name="connsiteY3818" fmla="*/ 2390259 h 3272781"/>
              <a:gd name="connsiteX3819" fmla="*/ 704293 w 6716110"/>
              <a:gd name="connsiteY3819" fmla="*/ 2371316 h 3272781"/>
              <a:gd name="connsiteX3820" fmla="*/ 677198 w 6716110"/>
              <a:gd name="connsiteY3820" fmla="*/ 2342342 h 3272781"/>
              <a:gd name="connsiteX3821" fmla="*/ 668873 w 6716110"/>
              <a:gd name="connsiteY3821" fmla="*/ 2390035 h 3272781"/>
              <a:gd name="connsiteX3822" fmla="*/ 691970 w 6716110"/>
              <a:gd name="connsiteY3822" fmla="*/ 2390259 h 3272781"/>
              <a:gd name="connsiteX3823" fmla="*/ 4629624 w 6716110"/>
              <a:gd name="connsiteY3823" fmla="*/ 2390379 h 3272781"/>
              <a:gd name="connsiteX3824" fmla="*/ 4665538 w 6716110"/>
              <a:gd name="connsiteY3824" fmla="*/ 2371217 h 3272781"/>
              <a:gd name="connsiteX3825" fmla="*/ 4633396 w 6716110"/>
              <a:gd name="connsiteY3825" fmla="*/ 2343935 h 3272781"/>
              <a:gd name="connsiteX3826" fmla="*/ 4629624 w 6716110"/>
              <a:gd name="connsiteY3826" fmla="*/ 2390379 h 3272781"/>
              <a:gd name="connsiteX3827" fmla="*/ 6098458 w 6716110"/>
              <a:gd name="connsiteY3827" fmla="*/ 2390627 h 3272781"/>
              <a:gd name="connsiteX3828" fmla="*/ 6133027 w 6716110"/>
              <a:gd name="connsiteY3828" fmla="*/ 2374513 h 3272781"/>
              <a:gd name="connsiteX3829" fmla="*/ 6094258 w 6716110"/>
              <a:gd name="connsiteY3829" fmla="*/ 2347005 h 3272781"/>
              <a:gd name="connsiteX3830" fmla="*/ 6098458 w 6716110"/>
              <a:gd name="connsiteY3830" fmla="*/ 2390627 h 3272781"/>
              <a:gd name="connsiteX3831" fmla="*/ 3676092 w 6716110"/>
              <a:gd name="connsiteY3831" fmla="*/ 2390692 h 3272781"/>
              <a:gd name="connsiteX3832" fmla="*/ 3711927 w 6716110"/>
              <a:gd name="connsiteY3832" fmla="*/ 2370684 h 3272781"/>
              <a:gd name="connsiteX3833" fmla="*/ 3679822 w 6716110"/>
              <a:gd name="connsiteY3833" fmla="*/ 2343194 h 3272781"/>
              <a:gd name="connsiteX3834" fmla="*/ 3676092 w 6716110"/>
              <a:gd name="connsiteY3834" fmla="*/ 2390692 h 3272781"/>
              <a:gd name="connsiteX3835" fmla="*/ 1329240 w 6716110"/>
              <a:gd name="connsiteY3835" fmla="*/ 2390737 h 3272781"/>
              <a:gd name="connsiteX3836" fmla="*/ 1365809 w 6716110"/>
              <a:gd name="connsiteY3836" fmla="*/ 2371342 h 3272781"/>
              <a:gd name="connsiteX3837" fmla="*/ 1333011 w 6716110"/>
              <a:gd name="connsiteY3837" fmla="*/ 2344124 h 3272781"/>
              <a:gd name="connsiteX3838" fmla="*/ 1329240 w 6716110"/>
              <a:gd name="connsiteY3838" fmla="*/ 2390737 h 3272781"/>
              <a:gd name="connsiteX3839" fmla="*/ 5313162 w 6716110"/>
              <a:gd name="connsiteY3839" fmla="*/ 2390841 h 3272781"/>
              <a:gd name="connsiteX3840" fmla="*/ 5325602 w 6716110"/>
              <a:gd name="connsiteY3840" fmla="*/ 2371324 h 3272781"/>
              <a:gd name="connsiteX3841" fmla="*/ 5293520 w 6716110"/>
              <a:gd name="connsiteY3841" fmla="*/ 2344248 h 3272781"/>
              <a:gd name="connsiteX3842" fmla="*/ 5289428 w 6716110"/>
              <a:gd name="connsiteY3842" fmla="*/ 2390780 h 3272781"/>
              <a:gd name="connsiteX3843" fmla="*/ 5313162 w 6716110"/>
              <a:gd name="connsiteY3843" fmla="*/ 2390841 h 3272781"/>
              <a:gd name="connsiteX3844" fmla="*/ 4118376 w 6716110"/>
              <a:gd name="connsiteY3844" fmla="*/ 2390911 h 3272781"/>
              <a:gd name="connsiteX3845" fmla="*/ 4151977 w 6716110"/>
              <a:gd name="connsiteY3845" fmla="*/ 2371382 h 3272781"/>
              <a:gd name="connsiteX3846" fmla="*/ 4113993 w 6716110"/>
              <a:gd name="connsiteY3846" fmla="*/ 2347656 h 3272781"/>
              <a:gd name="connsiteX3847" fmla="*/ 4118376 w 6716110"/>
              <a:gd name="connsiteY3847" fmla="*/ 2390911 h 3272781"/>
              <a:gd name="connsiteX3848" fmla="*/ 4043406 w 6716110"/>
              <a:gd name="connsiteY3848" fmla="*/ 2390911 h 3272781"/>
              <a:gd name="connsiteX3849" fmla="*/ 4079642 w 6716110"/>
              <a:gd name="connsiteY3849" fmla="*/ 2371216 h 3272781"/>
              <a:gd name="connsiteX3850" fmla="*/ 4039343 w 6716110"/>
              <a:gd name="connsiteY3850" fmla="*/ 2348266 h 3272781"/>
              <a:gd name="connsiteX3851" fmla="*/ 4043406 w 6716110"/>
              <a:gd name="connsiteY3851" fmla="*/ 2390911 h 3272781"/>
              <a:gd name="connsiteX3852" fmla="*/ 5731243 w 6716110"/>
              <a:gd name="connsiteY3852" fmla="*/ 2391010 h 3272781"/>
              <a:gd name="connsiteX3853" fmla="*/ 5766138 w 6716110"/>
              <a:gd name="connsiteY3853" fmla="*/ 2370494 h 3272781"/>
              <a:gd name="connsiteX3854" fmla="*/ 5734993 w 6716110"/>
              <a:gd name="connsiteY3854" fmla="*/ 2343465 h 3272781"/>
              <a:gd name="connsiteX3855" fmla="*/ 5731243 w 6716110"/>
              <a:gd name="connsiteY3855" fmla="*/ 2391010 h 3272781"/>
              <a:gd name="connsiteX3856" fmla="*/ 4285721 w 6716110"/>
              <a:gd name="connsiteY3856" fmla="*/ 2391034 h 3272781"/>
              <a:gd name="connsiteX3857" fmla="*/ 4297916 w 6716110"/>
              <a:gd name="connsiteY3857" fmla="*/ 2371263 h 3272781"/>
              <a:gd name="connsiteX3858" fmla="*/ 4266800 w 6716110"/>
              <a:gd name="connsiteY3858" fmla="*/ 2344134 h 3272781"/>
              <a:gd name="connsiteX3859" fmla="*/ 4262101 w 6716110"/>
              <a:gd name="connsiteY3859" fmla="*/ 2390828 h 3272781"/>
              <a:gd name="connsiteX3860" fmla="*/ 4285721 w 6716110"/>
              <a:gd name="connsiteY3860" fmla="*/ 2391034 h 3272781"/>
              <a:gd name="connsiteX3861" fmla="*/ 3458247 w 6716110"/>
              <a:gd name="connsiteY3861" fmla="*/ 2391065 h 3272781"/>
              <a:gd name="connsiteX3862" fmla="*/ 3493151 w 6716110"/>
              <a:gd name="connsiteY3862" fmla="*/ 2370547 h 3272781"/>
              <a:gd name="connsiteX3863" fmla="*/ 3451397 w 6716110"/>
              <a:gd name="connsiteY3863" fmla="*/ 2349867 h 3272781"/>
              <a:gd name="connsiteX3864" fmla="*/ 3458247 w 6716110"/>
              <a:gd name="connsiteY3864" fmla="*/ 2391065 h 3272781"/>
              <a:gd name="connsiteX3865" fmla="*/ 5145347 w 6716110"/>
              <a:gd name="connsiteY3865" fmla="*/ 2391203 h 3272781"/>
              <a:gd name="connsiteX3866" fmla="*/ 5178874 w 6716110"/>
              <a:gd name="connsiteY3866" fmla="*/ 2371422 h 3272781"/>
              <a:gd name="connsiteX3867" fmla="*/ 5145185 w 6716110"/>
              <a:gd name="connsiteY3867" fmla="*/ 2344832 h 3272781"/>
              <a:gd name="connsiteX3868" fmla="*/ 5145347 w 6716110"/>
              <a:gd name="connsiteY3868" fmla="*/ 2391203 h 3272781"/>
              <a:gd name="connsiteX3869" fmla="*/ 1770389 w 6716110"/>
              <a:gd name="connsiteY3869" fmla="*/ 2391211 h 3272781"/>
              <a:gd name="connsiteX3870" fmla="*/ 1805373 w 6716110"/>
              <a:gd name="connsiteY3870" fmla="*/ 2371127 h 3272781"/>
              <a:gd name="connsiteX3871" fmla="*/ 1769738 w 6716110"/>
              <a:gd name="connsiteY3871" fmla="*/ 2345327 h 3272781"/>
              <a:gd name="connsiteX3872" fmla="*/ 1770389 w 6716110"/>
              <a:gd name="connsiteY3872" fmla="*/ 2391211 h 3272781"/>
              <a:gd name="connsiteX3873" fmla="*/ 4485793 w 6716110"/>
              <a:gd name="connsiteY3873" fmla="*/ 2391351 h 3272781"/>
              <a:gd name="connsiteX3874" fmla="*/ 4519789 w 6716110"/>
              <a:gd name="connsiteY3874" fmla="*/ 2371044 h 3272781"/>
              <a:gd name="connsiteX3875" fmla="*/ 4481075 w 6716110"/>
              <a:gd name="connsiteY3875" fmla="*/ 2346838 h 3272781"/>
              <a:gd name="connsiteX3876" fmla="*/ 4485793 w 6716110"/>
              <a:gd name="connsiteY3876" fmla="*/ 2391351 h 3272781"/>
              <a:gd name="connsiteX3877" fmla="*/ 1424809 w 6716110"/>
              <a:gd name="connsiteY3877" fmla="*/ 2391417 h 3272781"/>
              <a:gd name="connsiteX3878" fmla="*/ 1438870 w 6716110"/>
              <a:gd name="connsiteY3878" fmla="*/ 2375982 h 3272781"/>
              <a:gd name="connsiteX3879" fmla="*/ 1403279 w 6716110"/>
              <a:gd name="connsiteY3879" fmla="*/ 2345316 h 3272781"/>
              <a:gd name="connsiteX3880" fmla="*/ 1403769 w 6716110"/>
              <a:gd name="connsiteY3880" fmla="*/ 2391233 h 3272781"/>
              <a:gd name="connsiteX3881" fmla="*/ 1424809 w 6716110"/>
              <a:gd name="connsiteY3881" fmla="*/ 2391417 h 3272781"/>
              <a:gd name="connsiteX3882" fmla="*/ 1184858 w 6716110"/>
              <a:gd name="connsiteY3882" fmla="*/ 2391457 h 3272781"/>
              <a:gd name="connsiteX3883" fmla="*/ 1217935 w 6716110"/>
              <a:gd name="connsiteY3883" fmla="*/ 2371166 h 3272781"/>
              <a:gd name="connsiteX3884" fmla="*/ 1189073 w 6716110"/>
              <a:gd name="connsiteY3884" fmla="*/ 2342597 h 3272781"/>
              <a:gd name="connsiteX3885" fmla="*/ 1184858 w 6716110"/>
              <a:gd name="connsiteY3885" fmla="*/ 2391457 h 3272781"/>
              <a:gd name="connsiteX3886" fmla="*/ 4192154 w 6716110"/>
              <a:gd name="connsiteY3886" fmla="*/ 2391470 h 3272781"/>
              <a:gd name="connsiteX3887" fmla="*/ 4225676 w 6716110"/>
              <a:gd name="connsiteY3887" fmla="*/ 2371386 h 3272781"/>
              <a:gd name="connsiteX3888" fmla="*/ 4192644 w 6716110"/>
              <a:gd name="connsiteY3888" fmla="*/ 2344176 h 3272781"/>
              <a:gd name="connsiteX3889" fmla="*/ 4192154 w 6716110"/>
              <a:gd name="connsiteY3889" fmla="*/ 2391470 h 3272781"/>
              <a:gd name="connsiteX3890" fmla="*/ 817589 w 6716110"/>
              <a:gd name="connsiteY3890" fmla="*/ 2391507 h 3272781"/>
              <a:gd name="connsiteX3891" fmla="*/ 851731 w 6716110"/>
              <a:gd name="connsiteY3891" fmla="*/ 2371831 h 3272781"/>
              <a:gd name="connsiteX3892" fmla="*/ 813885 w 6716110"/>
              <a:gd name="connsiteY3892" fmla="*/ 2347763 h 3272781"/>
              <a:gd name="connsiteX3893" fmla="*/ 817589 w 6716110"/>
              <a:gd name="connsiteY3893" fmla="*/ 2391507 h 3272781"/>
              <a:gd name="connsiteX3894" fmla="*/ 5384504 w 6716110"/>
              <a:gd name="connsiteY3894" fmla="*/ 2391545 h 3272781"/>
              <a:gd name="connsiteX3895" fmla="*/ 5398419 w 6716110"/>
              <a:gd name="connsiteY3895" fmla="*/ 2377068 h 3272781"/>
              <a:gd name="connsiteX3896" fmla="*/ 5367807 w 6716110"/>
              <a:gd name="connsiteY3896" fmla="*/ 2343885 h 3272781"/>
              <a:gd name="connsiteX3897" fmla="*/ 5363715 w 6716110"/>
              <a:gd name="connsiteY3897" fmla="*/ 2390895 h 3272781"/>
              <a:gd name="connsiteX3898" fmla="*/ 5384504 w 6716110"/>
              <a:gd name="connsiteY3898" fmla="*/ 2391545 h 3272781"/>
              <a:gd name="connsiteX3899" fmla="*/ 3330756 w 6716110"/>
              <a:gd name="connsiteY3899" fmla="*/ 2391575 h 3272781"/>
              <a:gd name="connsiteX3900" fmla="*/ 3344886 w 6716110"/>
              <a:gd name="connsiteY3900" fmla="*/ 2375786 h 3272781"/>
              <a:gd name="connsiteX3901" fmla="*/ 3312610 w 6716110"/>
              <a:gd name="connsiteY3901" fmla="*/ 2343841 h 3272781"/>
              <a:gd name="connsiteX3902" fmla="*/ 3309006 w 6716110"/>
              <a:gd name="connsiteY3902" fmla="*/ 2390129 h 3272781"/>
              <a:gd name="connsiteX3903" fmla="*/ 3330756 w 6716110"/>
              <a:gd name="connsiteY3903" fmla="*/ 2391575 h 3272781"/>
              <a:gd name="connsiteX3904" fmla="*/ 4778314 w 6716110"/>
              <a:gd name="connsiteY3904" fmla="*/ 2391591 h 3272781"/>
              <a:gd name="connsiteX3905" fmla="*/ 4811640 w 6716110"/>
              <a:gd name="connsiteY3905" fmla="*/ 2371348 h 3272781"/>
              <a:gd name="connsiteX3906" fmla="*/ 4782035 w 6716110"/>
              <a:gd name="connsiteY3906" fmla="*/ 2343371 h 3272781"/>
              <a:gd name="connsiteX3907" fmla="*/ 4778314 w 6716110"/>
              <a:gd name="connsiteY3907" fmla="*/ 2391591 h 3272781"/>
              <a:gd name="connsiteX3908" fmla="*/ 1259381 w 6716110"/>
              <a:gd name="connsiteY3908" fmla="*/ 2391647 h 3272781"/>
              <a:gd name="connsiteX3909" fmla="*/ 1291850 w 6716110"/>
              <a:gd name="connsiteY3909" fmla="*/ 2371131 h 3272781"/>
              <a:gd name="connsiteX3910" fmla="*/ 1257577 w 6716110"/>
              <a:gd name="connsiteY3910" fmla="*/ 2344478 h 3272781"/>
              <a:gd name="connsiteX3911" fmla="*/ 1259381 w 6716110"/>
              <a:gd name="connsiteY3911" fmla="*/ 2391647 h 3272781"/>
              <a:gd name="connsiteX3912" fmla="*/ 3825020 w 6716110"/>
              <a:gd name="connsiteY3912" fmla="*/ 2391672 h 3272781"/>
              <a:gd name="connsiteX3913" fmla="*/ 3858672 w 6716110"/>
              <a:gd name="connsiteY3913" fmla="*/ 2372653 h 3272781"/>
              <a:gd name="connsiteX3914" fmla="*/ 3824203 w 6716110"/>
              <a:gd name="connsiteY3914" fmla="*/ 2345018 h 3272781"/>
              <a:gd name="connsiteX3915" fmla="*/ 3825020 w 6716110"/>
              <a:gd name="connsiteY3915" fmla="*/ 2391672 h 3272781"/>
              <a:gd name="connsiteX3916" fmla="*/ 3771178 w 6716110"/>
              <a:gd name="connsiteY3916" fmla="*/ 2391855 h 3272781"/>
              <a:gd name="connsiteX3917" fmla="*/ 3784579 w 6716110"/>
              <a:gd name="connsiteY3917" fmla="*/ 2377168 h 3272781"/>
              <a:gd name="connsiteX3918" fmla="*/ 3754598 w 6716110"/>
              <a:gd name="connsiteY3918" fmla="*/ 2343339 h 3272781"/>
              <a:gd name="connsiteX3919" fmla="*/ 3751177 w 6716110"/>
              <a:gd name="connsiteY3919" fmla="*/ 2391690 h 3272781"/>
              <a:gd name="connsiteX3920" fmla="*/ 3771178 w 6716110"/>
              <a:gd name="connsiteY3920" fmla="*/ 2391855 h 3272781"/>
              <a:gd name="connsiteX3921" fmla="*/ 4724261 w 6716110"/>
              <a:gd name="connsiteY3921" fmla="*/ 2391857 h 3272781"/>
              <a:gd name="connsiteX3922" fmla="*/ 4737683 w 6716110"/>
              <a:gd name="connsiteY3922" fmla="*/ 2376663 h 3272781"/>
              <a:gd name="connsiteX3923" fmla="*/ 4708044 w 6716110"/>
              <a:gd name="connsiteY3923" fmla="*/ 2343352 h 3272781"/>
              <a:gd name="connsiteX3924" fmla="*/ 4703671 w 6716110"/>
              <a:gd name="connsiteY3924" fmla="*/ 2390963 h 3272781"/>
              <a:gd name="connsiteX3925" fmla="*/ 4724261 w 6716110"/>
              <a:gd name="connsiteY3925" fmla="*/ 2391857 h 3272781"/>
              <a:gd name="connsiteX3926" fmla="*/ 4852177 w 6716110"/>
              <a:gd name="connsiteY3926" fmla="*/ 2391969 h 3272781"/>
              <a:gd name="connsiteX3927" fmla="*/ 4885826 w 6716110"/>
              <a:gd name="connsiteY3927" fmla="*/ 2371068 h 3272781"/>
              <a:gd name="connsiteX3928" fmla="*/ 4848894 w 6716110"/>
              <a:gd name="connsiteY3928" fmla="*/ 2346085 h 3272781"/>
              <a:gd name="connsiteX3929" fmla="*/ 4852177 w 6716110"/>
              <a:gd name="connsiteY3929" fmla="*/ 2391969 h 3272781"/>
              <a:gd name="connsiteX3930" fmla="*/ 6172718 w 6716110"/>
              <a:gd name="connsiteY3930" fmla="*/ 2392402 h 3272781"/>
              <a:gd name="connsiteX3931" fmla="*/ 6206017 w 6716110"/>
              <a:gd name="connsiteY3931" fmla="*/ 2371505 h 3272781"/>
              <a:gd name="connsiteX3932" fmla="*/ 6171902 w 6716110"/>
              <a:gd name="connsiteY3932" fmla="*/ 2344568 h 3272781"/>
              <a:gd name="connsiteX3933" fmla="*/ 6172718 w 6716110"/>
              <a:gd name="connsiteY3933" fmla="*/ 2392402 h 3272781"/>
              <a:gd name="connsiteX3934" fmla="*/ 5675145 w 6716110"/>
              <a:gd name="connsiteY3934" fmla="*/ 2392479 h 3272781"/>
              <a:gd name="connsiteX3935" fmla="*/ 5692055 w 6716110"/>
              <a:gd name="connsiteY3935" fmla="*/ 2361202 h 3272781"/>
              <a:gd name="connsiteX3936" fmla="*/ 5650619 w 6716110"/>
              <a:gd name="connsiteY3936" fmla="*/ 2351216 h 3272781"/>
              <a:gd name="connsiteX3937" fmla="*/ 5661831 w 6716110"/>
              <a:gd name="connsiteY3937" fmla="*/ 2391641 h 3272781"/>
              <a:gd name="connsiteX3938" fmla="*/ 5675145 w 6716110"/>
              <a:gd name="connsiteY3938" fmla="*/ 2392479 h 3272781"/>
              <a:gd name="connsiteX3939" fmla="*/ 5587462 w 6716110"/>
              <a:gd name="connsiteY3939" fmla="*/ 2392537 h 3272781"/>
              <a:gd name="connsiteX3940" fmla="*/ 5620722 w 6716110"/>
              <a:gd name="connsiteY3940" fmla="*/ 2371182 h 3272781"/>
              <a:gd name="connsiteX3941" fmla="*/ 5579433 w 6716110"/>
              <a:gd name="connsiteY3941" fmla="*/ 2348185 h 3272781"/>
              <a:gd name="connsiteX3942" fmla="*/ 5587462 w 6716110"/>
              <a:gd name="connsiteY3942" fmla="*/ 2392537 h 3272781"/>
              <a:gd name="connsiteX3943" fmla="*/ 760825 w 6716110"/>
              <a:gd name="connsiteY3943" fmla="*/ 2392662 h 3272781"/>
              <a:gd name="connsiteX3944" fmla="*/ 774938 w 6716110"/>
              <a:gd name="connsiteY3944" fmla="*/ 2382045 h 3272781"/>
              <a:gd name="connsiteX3945" fmla="*/ 751874 w 6716110"/>
              <a:gd name="connsiteY3945" fmla="*/ 2342667 h 3272781"/>
              <a:gd name="connsiteX3946" fmla="*/ 742841 w 6716110"/>
              <a:gd name="connsiteY3946" fmla="*/ 2390831 h 3272781"/>
              <a:gd name="connsiteX3947" fmla="*/ 760825 w 6716110"/>
              <a:gd name="connsiteY3947" fmla="*/ 2392662 h 3272781"/>
              <a:gd name="connsiteX3948" fmla="*/ 3620575 w 6716110"/>
              <a:gd name="connsiteY3948" fmla="*/ 2392834 h 3272781"/>
              <a:gd name="connsiteX3949" fmla="*/ 3637982 w 6716110"/>
              <a:gd name="connsiteY3949" fmla="*/ 2361173 h 3272781"/>
              <a:gd name="connsiteX3950" fmla="*/ 3599106 w 6716110"/>
              <a:gd name="connsiteY3950" fmla="*/ 2348656 h 3272781"/>
              <a:gd name="connsiteX3951" fmla="*/ 3607076 w 6716110"/>
              <a:gd name="connsiteY3951" fmla="*/ 2392222 h 3272781"/>
              <a:gd name="connsiteX3952" fmla="*/ 3620575 w 6716110"/>
              <a:gd name="connsiteY3952" fmla="*/ 2392834 h 3272781"/>
              <a:gd name="connsiteX3953" fmla="*/ 1934251 w 6716110"/>
              <a:gd name="connsiteY3953" fmla="*/ 2392840 h 3272781"/>
              <a:gd name="connsiteX3954" fmla="*/ 1949043 w 6716110"/>
              <a:gd name="connsiteY3954" fmla="*/ 2356467 h 3272781"/>
              <a:gd name="connsiteX3955" fmla="*/ 1905694 w 6716110"/>
              <a:gd name="connsiteY3955" fmla="*/ 2355815 h 3272781"/>
              <a:gd name="connsiteX3956" fmla="*/ 1919107 w 6716110"/>
              <a:gd name="connsiteY3956" fmla="*/ 2392160 h 3272781"/>
              <a:gd name="connsiteX3957" fmla="*/ 1934251 w 6716110"/>
              <a:gd name="connsiteY3957" fmla="*/ 2392840 h 3272781"/>
              <a:gd name="connsiteX3958" fmla="*/ 1857902 w 6716110"/>
              <a:gd name="connsiteY3958" fmla="*/ 2392916 h 3272781"/>
              <a:gd name="connsiteX3959" fmla="*/ 1878662 w 6716110"/>
              <a:gd name="connsiteY3959" fmla="*/ 2365546 h 3272781"/>
              <a:gd name="connsiteX3960" fmla="*/ 1840527 w 6716110"/>
              <a:gd name="connsiteY3960" fmla="*/ 2346622 h 3272781"/>
              <a:gd name="connsiteX3961" fmla="*/ 1845273 w 6716110"/>
              <a:gd name="connsiteY3961" fmla="*/ 2391812 h 3272781"/>
              <a:gd name="connsiteX3962" fmla="*/ 1857902 w 6716110"/>
              <a:gd name="connsiteY3962" fmla="*/ 2392916 h 3272781"/>
              <a:gd name="connsiteX3963" fmla="*/ 5527185 w 6716110"/>
              <a:gd name="connsiteY3963" fmla="*/ 2392932 h 3272781"/>
              <a:gd name="connsiteX3964" fmla="*/ 5546264 w 6716110"/>
              <a:gd name="connsiteY3964" fmla="*/ 2360446 h 3272781"/>
              <a:gd name="connsiteX3965" fmla="*/ 5502940 w 6716110"/>
              <a:gd name="connsiteY3965" fmla="*/ 2351998 h 3272781"/>
              <a:gd name="connsiteX3966" fmla="*/ 5513201 w 6716110"/>
              <a:gd name="connsiteY3966" fmla="*/ 2391638 h 3272781"/>
              <a:gd name="connsiteX3967" fmla="*/ 5527185 w 6716110"/>
              <a:gd name="connsiteY3967" fmla="*/ 2392932 h 3272781"/>
              <a:gd name="connsiteX3968" fmla="*/ 3913447 w 6716110"/>
              <a:gd name="connsiteY3968" fmla="*/ 2392933 h 3272781"/>
              <a:gd name="connsiteX3969" fmla="*/ 3932295 w 6716110"/>
              <a:gd name="connsiteY3969" fmla="*/ 2361071 h 3272781"/>
              <a:gd name="connsiteX3970" fmla="*/ 3888876 w 6716110"/>
              <a:gd name="connsiteY3970" fmla="*/ 2351983 h 3272781"/>
              <a:gd name="connsiteX3971" fmla="*/ 3899689 w 6716110"/>
              <a:gd name="connsiteY3971" fmla="*/ 2392557 h 3272781"/>
              <a:gd name="connsiteX3972" fmla="*/ 3913447 w 6716110"/>
              <a:gd name="connsiteY3972" fmla="*/ 2392933 h 3272781"/>
              <a:gd name="connsiteX3973" fmla="*/ 908859 w 6716110"/>
              <a:gd name="connsiteY3973" fmla="*/ 2392980 h 3272781"/>
              <a:gd name="connsiteX3974" fmla="*/ 920514 w 6716110"/>
              <a:gd name="connsiteY3974" fmla="*/ 2352429 h 3272781"/>
              <a:gd name="connsiteX3975" fmla="*/ 877122 w 6716110"/>
              <a:gd name="connsiteY3975" fmla="*/ 2360575 h 3272781"/>
              <a:gd name="connsiteX3976" fmla="*/ 892399 w 6716110"/>
              <a:gd name="connsiteY3976" fmla="*/ 2391529 h 3272781"/>
              <a:gd name="connsiteX3977" fmla="*/ 908859 w 6716110"/>
              <a:gd name="connsiteY3977" fmla="*/ 2392980 h 3272781"/>
              <a:gd name="connsiteX3978" fmla="*/ 5232714 w 6716110"/>
              <a:gd name="connsiteY3978" fmla="*/ 2392983 h 3272781"/>
              <a:gd name="connsiteX3979" fmla="*/ 5252266 w 6716110"/>
              <a:gd name="connsiteY3979" fmla="*/ 2365391 h 3272781"/>
              <a:gd name="connsiteX3980" fmla="*/ 5218644 w 6716110"/>
              <a:gd name="connsiteY3980" fmla="*/ 2344187 h 3272781"/>
              <a:gd name="connsiteX3981" fmla="*/ 5220268 w 6716110"/>
              <a:gd name="connsiteY3981" fmla="*/ 2392139 h 3272781"/>
              <a:gd name="connsiteX3982" fmla="*/ 5232714 w 6716110"/>
              <a:gd name="connsiteY3982" fmla="*/ 2392983 h 3272781"/>
              <a:gd name="connsiteX3983" fmla="*/ 5009941 w 6716110"/>
              <a:gd name="connsiteY3983" fmla="*/ 2393036 h 3272781"/>
              <a:gd name="connsiteX3984" fmla="*/ 5034339 w 6716110"/>
              <a:gd name="connsiteY3984" fmla="*/ 2365459 h 3272781"/>
              <a:gd name="connsiteX3985" fmla="*/ 4992943 w 6716110"/>
              <a:gd name="connsiteY3985" fmla="*/ 2348308 h 3272781"/>
              <a:gd name="connsiteX3986" fmla="*/ 4996572 w 6716110"/>
              <a:gd name="connsiteY3986" fmla="*/ 2390053 h 3272781"/>
              <a:gd name="connsiteX3987" fmla="*/ 5009941 w 6716110"/>
              <a:gd name="connsiteY3987" fmla="*/ 2393036 h 3272781"/>
              <a:gd name="connsiteX3988" fmla="*/ 1490940 w 6716110"/>
              <a:gd name="connsiteY3988" fmla="*/ 2393048 h 3272781"/>
              <a:gd name="connsiteX3989" fmla="*/ 1512831 w 6716110"/>
              <a:gd name="connsiteY3989" fmla="*/ 2365310 h 3272781"/>
              <a:gd name="connsiteX3990" fmla="*/ 1471233 w 6716110"/>
              <a:gd name="connsiteY3990" fmla="*/ 2349900 h 3272781"/>
              <a:gd name="connsiteX3991" fmla="*/ 1478220 w 6716110"/>
              <a:gd name="connsiteY3991" fmla="*/ 2391263 h 3272781"/>
              <a:gd name="connsiteX3992" fmla="*/ 1490940 w 6716110"/>
              <a:gd name="connsiteY3992" fmla="*/ 2393048 h 3272781"/>
              <a:gd name="connsiteX3993" fmla="*/ 5085218 w 6716110"/>
              <a:gd name="connsiteY3993" fmla="*/ 2393186 h 3272781"/>
              <a:gd name="connsiteX3994" fmla="*/ 5106018 w 6716110"/>
              <a:gd name="connsiteY3994" fmla="*/ 2360785 h 3272781"/>
              <a:gd name="connsiteX3995" fmla="*/ 5064037 w 6716110"/>
              <a:gd name="connsiteY3995" fmla="*/ 2349798 h 3272781"/>
              <a:gd name="connsiteX3996" fmla="*/ 5071034 w 6716110"/>
              <a:gd name="connsiteY3996" fmla="*/ 2390959 h 3272781"/>
              <a:gd name="connsiteX3997" fmla="*/ 5085218 w 6716110"/>
              <a:gd name="connsiteY3997" fmla="*/ 2393186 h 3272781"/>
              <a:gd name="connsiteX3998" fmla="*/ 4422249 w 6716110"/>
              <a:gd name="connsiteY3998" fmla="*/ 2393226 h 3272781"/>
              <a:gd name="connsiteX3999" fmla="*/ 4432719 w 6716110"/>
              <a:gd name="connsiteY3999" fmla="*/ 2390079 h 3272781"/>
              <a:gd name="connsiteX4000" fmla="*/ 4425285 w 6716110"/>
              <a:gd name="connsiteY4000" fmla="*/ 2342453 h 3272781"/>
              <a:gd name="connsiteX4001" fmla="*/ 4395387 w 6716110"/>
              <a:gd name="connsiteY4001" fmla="*/ 2377193 h 3272781"/>
              <a:gd name="connsiteX4002" fmla="*/ 4422249 w 6716110"/>
              <a:gd name="connsiteY4002" fmla="*/ 2393226 h 3272781"/>
              <a:gd name="connsiteX4003" fmla="*/ 4572239 w 6716110"/>
              <a:gd name="connsiteY4003" fmla="*/ 2393411 h 3272781"/>
              <a:gd name="connsiteX4004" fmla="*/ 4593617 w 6716110"/>
              <a:gd name="connsiteY4004" fmla="*/ 2365783 h 3272781"/>
              <a:gd name="connsiteX4005" fmla="*/ 4552393 w 6716110"/>
              <a:gd name="connsiteY4005" fmla="*/ 2347997 h 3272781"/>
              <a:gd name="connsiteX4006" fmla="*/ 4559725 w 6716110"/>
              <a:gd name="connsiteY4006" fmla="*/ 2392132 h 3272781"/>
              <a:gd name="connsiteX4007" fmla="*/ 4572239 w 6716110"/>
              <a:gd name="connsiteY4007" fmla="*/ 2393411 h 3272781"/>
              <a:gd name="connsiteX4008" fmla="*/ 968754 w 6716110"/>
              <a:gd name="connsiteY4008" fmla="*/ 2393445 h 3272781"/>
              <a:gd name="connsiteX4009" fmla="*/ 979902 w 6716110"/>
              <a:gd name="connsiteY4009" fmla="*/ 2392908 h 3272781"/>
              <a:gd name="connsiteX4010" fmla="*/ 980064 w 6716110"/>
              <a:gd name="connsiteY4010" fmla="*/ 2343535 h 3272781"/>
              <a:gd name="connsiteX4011" fmla="*/ 946325 w 6716110"/>
              <a:gd name="connsiteY4011" fmla="*/ 2371019 h 3272781"/>
              <a:gd name="connsiteX4012" fmla="*/ 968754 w 6716110"/>
              <a:gd name="connsiteY4012" fmla="*/ 2393445 h 3272781"/>
              <a:gd name="connsiteX4013" fmla="*/ 5450920 w 6716110"/>
              <a:gd name="connsiteY4013" fmla="*/ 2393646 h 3272781"/>
              <a:gd name="connsiteX4014" fmla="*/ 5473138 w 6716110"/>
              <a:gd name="connsiteY4014" fmla="*/ 2365351 h 3272781"/>
              <a:gd name="connsiteX4015" fmla="*/ 5433435 w 6716110"/>
              <a:gd name="connsiteY4015" fmla="*/ 2347327 h 3272781"/>
              <a:gd name="connsiteX4016" fmla="*/ 5437846 w 6716110"/>
              <a:gd name="connsiteY4016" fmla="*/ 2391731 h 3272781"/>
              <a:gd name="connsiteX4017" fmla="*/ 5450920 w 6716110"/>
              <a:gd name="connsiteY4017" fmla="*/ 2393646 h 3272781"/>
              <a:gd name="connsiteX4018" fmla="*/ 1123227 w 6716110"/>
              <a:gd name="connsiteY4018" fmla="*/ 2393717 h 3272781"/>
              <a:gd name="connsiteX4019" fmla="*/ 1145134 w 6716110"/>
              <a:gd name="connsiteY4019" fmla="*/ 2365104 h 3272781"/>
              <a:gd name="connsiteX4020" fmla="*/ 1113648 w 6716110"/>
              <a:gd name="connsiteY4020" fmla="*/ 2342662 h 3272781"/>
              <a:gd name="connsiteX4021" fmla="*/ 1110040 w 6716110"/>
              <a:gd name="connsiteY4021" fmla="*/ 2391672 h 3272781"/>
              <a:gd name="connsiteX4022" fmla="*/ 1123227 w 6716110"/>
              <a:gd name="connsiteY4022" fmla="*/ 2393717 h 3272781"/>
              <a:gd name="connsiteX4023" fmla="*/ 1048986 w 6716110"/>
              <a:gd name="connsiteY4023" fmla="*/ 2393736 h 3272781"/>
              <a:gd name="connsiteX4024" fmla="*/ 1070847 w 6716110"/>
              <a:gd name="connsiteY4024" fmla="*/ 2365465 h 3272781"/>
              <a:gd name="connsiteX4025" fmla="*/ 1032146 w 6716110"/>
              <a:gd name="connsiteY4025" fmla="*/ 2347962 h 3272781"/>
              <a:gd name="connsiteX4026" fmla="*/ 1035590 w 6716110"/>
              <a:gd name="connsiteY4026" fmla="*/ 2390493 h 3272781"/>
              <a:gd name="connsiteX4027" fmla="*/ 1048986 w 6716110"/>
              <a:gd name="connsiteY4027" fmla="*/ 2393736 h 3272781"/>
              <a:gd name="connsiteX4028" fmla="*/ 4932387 w 6716110"/>
              <a:gd name="connsiteY4028" fmla="*/ 2393790 h 3272781"/>
              <a:gd name="connsiteX4029" fmla="*/ 4944364 w 6716110"/>
              <a:gd name="connsiteY4029" fmla="*/ 2391589 h 3272781"/>
              <a:gd name="connsiteX4030" fmla="*/ 4940647 w 6716110"/>
              <a:gd name="connsiteY4030" fmla="*/ 2343382 h 3272781"/>
              <a:gd name="connsiteX4031" fmla="*/ 4906547 w 6716110"/>
              <a:gd name="connsiteY4031" fmla="*/ 2370672 h 3272781"/>
              <a:gd name="connsiteX4032" fmla="*/ 4932387 w 6716110"/>
              <a:gd name="connsiteY4032" fmla="*/ 2393790 h 3272781"/>
              <a:gd name="connsiteX4033" fmla="*/ 3980815 w 6716110"/>
              <a:gd name="connsiteY4033" fmla="*/ 2393925 h 3272781"/>
              <a:gd name="connsiteX4034" fmla="*/ 4006386 w 6716110"/>
              <a:gd name="connsiteY4034" fmla="*/ 2371413 h 3272781"/>
              <a:gd name="connsiteX4035" fmla="*/ 3968910 w 6716110"/>
              <a:gd name="connsiteY4035" fmla="*/ 2346180 h 3272781"/>
              <a:gd name="connsiteX4036" fmla="*/ 3968747 w 6716110"/>
              <a:gd name="connsiteY4036" fmla="*/ 2390584 h 3272781"/>
              <a:gd name="connsiteX4037" fmla="*/ 3980815 w 6716110"/>
              <a:gd name="connsiteY4037" fmla="*/ 2393925 h 3272781"/>
              <a:gd name="connsiteX4038" fmla="*/ 4351232 w 6716110"/>
              <a:gd name="connsiteY4038" fmla="*/ 2394031 h 3272781"/>
              <a:gd name="connsiteX4039" fmla="*/ 4371498 w 6716110"/>
              <a:gd name="connsiteY4039" fmla="*/ 2361188 h 3272781"/>
              <a:gd name="connsiteX4040" fmla="*/ 4328821 w 6716110"/>
              <a:gd name="connsiteY4040" fmla="*/ 2350848 h 3272781"/>
              <a:gd name="connsiteX4041" fmla="*/ 4336536 w 6716110"/>
              <a:gd name="connsiteY4041" fmla="*/ 2390730 h 3272781"/>
              <a:gd name="connsiteX4042" fmla="*/ 4351232 w 6716110"/>
              <a:gd name="connsiteY4042" fmla="*/ 2394031 h 3272781"/>
              <a:gd name="connsiteX4043" fmla="*/ 1937108 w 6716110"/>
              <a:gd name="connsiteY4043" fmla="*/ 2464959 h 3272781"/>
              <a:gd name="connsiteX4044" fmla="*/ 1952364 w 6716110"/>
              <a:gd name="connsiteY4044" fmla="*/ 2446300 h 3272781"/>
              <a:gd name="connsiteX4045" fmla="*/ 1913968 w 6716110"/>
              <a:gd name="connsiteY4045" fmla="*/ 2420412 h 3272781"/>
              <a:gd name="connsiteX4046" fmla="*/ 1912661 w 6716110"/>
              <a:gd name="connsiteY4046" fmla="*/ 2463341 h 3272781"/>
              <a:gd name="connsiteX4047" fmla="*/ 1937108 w 6716110"/>
              <a:gd name="connsiteY4047" fmla="*/ 2464959 h 3272781"/>
              <a:gd name="connsiteX4048" fmla="*/ 5001847 w 6716110"/>
              <a:gd name="connsiteY4048" fmla="*/ 2465851 h 3272781"/>
              <a:gd name="connsiteX4049" fmla="*/ 5030657 w 6716110"/>
              <a:gd name="connsiteY4049" fmla="*/ 2431064 h 3272781"/>
              <a:gd name="connsiteX4050" fmla="*/ 4991918 w 6716110"/>
              <a:gd name="connsiteY4050" fmla="*/ 2421798 h 3272781"/>
              <a:gd name="connsiteX4051" fmla="*/ 5001847 w 6716110"/>
              <a:gd name="connsiteY4051" fmla="*/ 2465851 h 3272781"/>
              <a:gd name="connsiteX4052" fmla="*/ 5747450 w 6716110"/>
              <a:gd name="connsiteY4052" fmla="*/ 2465881 h 3272781"/>
              <a:gd name="connsiteX4053" fmla="*/ 5764051 w 6716110"/>
              <a:gd name="connsiteY4053" fmla="*/ 2450984 h 3272781"/>
              <a:gd name="connsiteX4054" fmla="*/ 5739875 w 6716110"/>
              <a:gd name="connsiteY4054" fmla="*/ 2416772 h 3272781"/>
              <a:gd name="connsiteX4055" fmla="*/ 5725047 w 6716110"/>
              <a:gd name="connsiteY4055" fmla="*/ 2460713 h 3272781"/>
              <a:gd name="connsiteX4056" fmla="*/ 5747450 w 6716110"/>
              <a:gd name="connsiteY4056" fmla="*/ 2465881 h 3272781"/>
              <a:gd name="connsiteX4057" fmla="*/ 1126894 w 6716110"/>
              <a:gd name="connsiteY4057" fmla="*/ 2465895 h 3272781"/>
              <a:gd name="connsiteX4058" fmla="*/ 1143655 w 6716110"/>
              <a:gd name="connsiteY4058" fmla="*/ 2451280 h 3272781"/>
              <a:gd name="connsiteX4059" fmla="*/ 1118644 w 6716110"/>
              <a:gd name="connsiteY4059" fmla="*/ 2416816 h 3272781"/>
              <a:gd name="connsiteX4060" fmla="*/ 1104445 w 6716110"/>
              <a:gd name="connsiteY4060" fmla="*/ 2460942 h 3272781"/>
              <a:gd name="connsiteX4061" fmla="*/ 1126894 w 6716110"/>
              <a:gd name="connsiteY4061" fmla="*/ 2465895 h 3272781"/>
              <a:gd name="connsiteX4062" fmla="*/ 6028840 w 6716110"/>
              <a:gd name="connsiteY4062" fmla="*/ 2465903 h 3272781"/>
              <a:gd name="connsiteX4063" fmla="*/ 6058022 w 6716110"/>
              <a:gd name="connsiteY4063" fmla="*/ 2431387 h 3272781"/>
              <a:gd name="connsiteX4064" fmla="*/ 6016450 w 6716110"/>
              <a:gd name="connsiteY4064" fmla="*/ 2424935 h 3272781"/>
              <a:gd name="connsiteX4065" fmla="*/ 6028840 w 6716110"/>
              <a:gd name="connsiteY4065" fmla="*/ 2465903 h 3272781"/>
              <a:gd name="connsiteX4066" fmla="*/ 5823222 w 6716110"/>
              <a:gd name="connsiteY4066" fmla="*/ 2465966 h 3272781"/>
              <a:gd name="connsiteX4067" fmla="*/ 5814687 w 6716110"/>
              <a:gd name="connsiteY4067" fmla="*/ 2416349 h 3272781"/>
              <a:gd name="connsiteX4068" fmla="*/ 5789901 w 6716110"/>
              <a:gd name="connsiteY4068" fmla="*/ 2451859 h 3272781"/>
              <a:gd name="connsiteX4069" fmla="*/ 5823222 w 6716110"/>
              <a:gd name="connsiteY4069" fmla="*/ 2465966 h 3272781"/>
              <a:gd name="connsiteX4070" fmla="*/ 4708949 w 6716110"/>
              <a:gd name="connsiteY4070" fmla="*/ 2466149 h 3272781"/>
              <a:gd name="connsiteX4071" fmla="*/ 4738740 w 6716110"/>
              <a:gd name="connsiteY4071" fmla="*/ 2435780 h 3272781"/>
              <a:gd name="connsiteX4072" fmla="*/ 4698637 w 6716110"/>
              <a:gd name="connsiteY4072" fmla="*/ 2421727 h 3272781"/>
              <a:gd name="connsiteX4073" fmla="*/ 4708949 w 6716110"/>
              <a:gd name="connsiteY4073" fmla="*/ 2466149 h 3272781"/>
              <a:gd name="connsiteX4074" fmla="*/ 3681821 w 6716110"/>
              <a:gd name="connsiteY4074" fmla="*/ 2466233 h 3272781"/>
              <a:gd name="connsiteX4075" fmla="*/ 3710264 w 6716110"/>
              <a:gd name="connsiteY4075" fmla="*/ 2431433 h 3272781"/>
              <a:gd name="connsiteX4076" fmla="*/ 3667276 w 6716110"/>
              <a:gd name="connsiteY4076" fmla="*/ 2428211 h 3272781"/>
              <a:gd name="connsiteX4077" fmla="*/ 3681821 w 6716110"/>
              <a:gd name="connsiteY4077" fmla="*/ 2466233 h 3272781"/>
              <a:gd name="connsiteX4078" fmla="*/ 5232879 w 6716110"/>
              <a:gd name="connsiteY4078" fmla="*/ 2466303 h 3272781"/>
              <a:gd name="connsiteX4079" fmla="*/ 5248447 w 6716110"/>
              <a:gd name="connsiteY4079" fmla="*/ 2454432 h 3272781"/>
              <a:gd name="connsiteX4080" fmla="*/ 5228740 w 6716110"/>
              <a:gd name="connsiteY4080" fmla="*/ 2416834 h 3272781"/>
              <a:gd name="connsiteX4081" fmla="*/ 5212586 w 6716110"/>
              <a:gd name="connsiteY4081" fmla="*/ 2462859 h 3272781"/>
              <a:gd name="connsiteX4082" fmla="*/ 5232879 w 6716110"/>
              <a:gd name="connsiteY4082" fmla="*/ 2466303 h 3272781"/>
              <a:gd name="connsiteX4083" fmla="*/ 4501464 w 6716110"/>
              <a:gd name="connsiteY4083" fmla="*/ 2466310 h 3272781"/>
              <a:gd name="connsiteX4084" fmla="*/ 4518510 w 6716110"/>
              <a:gd name="connsiteY4084" fmla="*/ 2450816 h 3272781"/>
              <a:gd name="connsiteX4085" fmla="*/ 4483968 w 6716110"/>
              <a:gd name="connsiteY4085" fmla="*/ 2418100 h 3272781"/>
              <a:gd name="connsiteX4086" fmla="*/ 4478893 w 6716110"/>
              <a:gd name="connsiteY4086" fmla="*/ 2462324 h 3272781"/>
              <a:gd name="connsiteX4087" fmla="*/ 4501464 w 6716110"/>
              <a:gd name="connsiteY4087" fmla="*/ 2466310 h 3272781"/>
              <a:gd name="connsiteX4088" fmla="*/ 171290 w 6716110"/>
              <a:gd name="connsiteY4088" fmla="*/ 2466351 h 3272781"/>
              <a:gd name="connsiteX4089" fmla="*/ 187840 w 6716110"/>
              <a:gd name="connsiteY4089" fmla="*/ 2455444 h 3272781"/>
              <a:gd name="connsiteX4090" fmla="*/ 166532 w 6716110"/>
              <a:gd name="connsiteY4090" fmla="*/ 2416341 h 3272781"/>
              <a:gd name="connsiteX4091" fmla="*/ 151079 w 6716110"/>
              <a:gd name="connsiteY4091" fmla="*/ 2461746 h 3272781"/>
              <a:gd name="connsiteX4092" fmla="*/ 171290 w 6716110"/>
              <a:gd name="connsiteY4092" fmla="*/ 2466351 h 3272781"/>
              <a:gd name="connsiteX4093" fmla="*/ 4049469 w 6716110"/>
              <a:gd name="connsiteY4093" fmla="*/ 2466384 h 3272781"/>
              <a:gd name="connsiteX4094" fmla="*/ 4079852 w 6716110"/>
              <a:gd name="connsiteY4094" fmla="*/ 2440741 h 3272781"/>
              <a:gd name="connsiteX4095" fmla="*/ 4037025 w 6716110"/>
              <a:gd name="connsiteY4095" fmla="*/ 2424511 h 3272781"/>
              <a:gd name="connsiteX4096" fmla="*/ 4049469 w 6716110"/>
              <a:gd name="connsiteY4096" fmla="*/ 2466384 h 3272781"/>
              <a:gd name="connsiteX4097" fmla="*/ 3327919 w 6716110"/>
              <a:gd name="connsiteY4097" fmla="*/ 2466410 h 3272781"/>
              <a:gd name="connsiteX4098" fmla="*/ 3343025 w 6716110"/>
              <a:gd name="connsiteY4098" fmla="*/ 2454092 h 3272781"/>
              <a:gd name="connsiteX4099" fmla="*/ 3323318 w 6716110"/>
              <a:gd name="connsiteY4099" fmla="*/ 2416790 h 3272781"/>
              <a:gd name="connsiteX4100" fmla="*/ 3307682 w 6716110"/>
              <a:gd name="connsiteY4100" fmla="*/ 2463702 h 3272781"/>
              <a:gd name="connsiteX4101" fmla="*/ 3327919 w 6716110"/>
              <a:gd name="connsiteY4101" fmla="*/ 2466410 h 3272781"/>
              <a:gd name="connsiteX4102" fmla="*/ 4341779 w 6716110"/>
              <a:gd name="connsiteY4102" fmla="*/ 2466508 h 3272781"/>
              <a:gd name="connsiteX4103" fmla="*/ 4370834 w 6716110"/>
              <a:gd name="connsiteY4103" fmla="*/ 2431106 h 3272781"/>
              <a:gd name="connsiteX4104" fmla="*/ 4326436 w 6716110"/>
              <a:gd name="connsiteY4104" fmla="*/ 2429482 h 3272781"/>
              <a:gd name="connsiteX4105" fmla="*/ 4341779 w 6716110"/>
              <a:gd name="connsiteY4105" fmla="*/ 2466508 h 3272781"/>
              <a:gd name="connsiteX4106" fmla="*/ 3915783 w 6716110"/>
              <a:gd name="connsiteY4106" fmla="*/ 2466545 h 3272781"/>
              <a:gd name="connsiteX4107" fmla="*/ 3928033 w 6716110"/>
              <a:gd name="connsiteY4107" fmla="*/ 2427378 h 3272781"/>
              <a:gd name="connsiteX4108" fmla="*/ 3883912 w 6716110"/>
              <a:gd name="connsiteY4108" fmla="*/ 2435160 h 3272781"/>
              <a:gd name="connsiteX4109" fmla="*/ 3900295 w 6716110"/>
              <a:gd name="connsiteY4109" fmla="*/ 2465801 h 3272781"/>
              <a:gd name="connsiteX4110" fmla="*/ 3915783 w 6716110"/>
              <a:gd name="connsiteY4110" fmla="*/ 2466545 h 3272781"/>
              <a:gd name="connsiteX4111" fmla="*/ 5676077 w 6716110"/>
              <a:gd name="connsiteY4111" fmla="*/ 2466574 h 3272781"/>
              <a:gd name="connsiteX4112" fmla="*/ 5691010 w 6716110"/>
              <a:gd name="connsiteY4112" fmla="*/ 2431099 h 3272781"/>
              <a:gd name="connsiteX4113" fmla="*/ 5647142 w 6716110"/>
              <a:gd name="connsiteY4113" fmla="*/ 2427653 h 3272781"/>
              <a:gd name="connsiteX4114" fmla="*/ 5662358 w 6716110"/>
              <a:gd name="connsiteY4114" fmla="*/ 2466223 h 3272781"/>
              <a:gd name="connsiteX4115" fmla="*/ 5676077 w 6716110"/>
              <a:gd name="connsiteY4115" fmla="*/ 2466574 h 3272781"/>
              <a:gd name="connsiteX4116" fmla="*/ 4647857 w 6716110"/>
              <a:gd name="connsiteY4116" fmla="*/ 2466641 h 3272781"/>
              <a:gd name="connsiteX4117" fmla="*/ 4664963 w 6716110"/>
              <a:gd name="connsiteY4117" fmla="*/ 2435356 h 3272781"/>
              <a:gd name="connsiteX4118" fmla="*/ 4621588 w 6716110"/>
              <a:gd name="connsiteY4118" fmla="*/ 2424762 h 3272781"/>
              <a:gd name="connsiteX4119" fmla="*/ 4634797 w 6716110"/>
              <a:gd name="connsiteY4119" fmla="*/ 2466486 h 3272781"/>
              <a:gd name="connsiteX4120" fmla="*/ 4647857 w 6716110"/>
              <a:gd name="connsiteY4120" fmla="*/ 2466641 h 3272781"/>
              <a:gd name="connsiteX4121" fmla="*/ 4206524 w 6716110"/>
              <a:gd name="connsiteY4121" fmla="*/ 2466667 h 3272781"/>
              <a:gd name="connsiteX4122" fmla="*/ 4223890 w 6716110"/>
              <a:gd name="connsiteY4122" fmla="*/ 2430128 h 3272781"/>
              <a:gd name="connsiteX4123" fmla="*/ 4189378 w 6716110"/>
              <a:gd name="connsiteY4123" fmla="*/ 2415991 h 3272781"/>
              <a:gd name="connsiteX4124" fmla="*/ 4191014 w 6716110"/>
              <a:gd name="connsiteY4124" fmla="*/ 2465065 h 3272781"/>
              <a:gd name="connsiteX4125" fmla="*/ 4206524 w 6716110"/>
              <a:gd name="connsiteY4125" fmla="*/ 2466667 h 3272781"/>
              <a:gd name="connsiteX4126" fmla="*/ 1267586 w 6716110"/>
              <a:gd name="connsiteY4126" fmla="*/ 2466691 h 3272781"/>
              <a:gd name="connsiteX4127" fmla="*/ 1291079 w 6716110"/>
              <a:gd name="connsiteY4127" fmla="*/ 2435806 h 3272781"/>
              <a:gd name="connsiteX4128" fmla="*/ 1256234 w 6716110"/>
              <a:gd name="connsiteY4128" fmla="*/ 2416540 h 3272781"/>
              <a:gd name="connsiteX4129" fmla="*/ 1253140 w 6716110"/>
              <a:gd name="connsiteY4129" fmla="*/ 2462617 h 3272781"/>
              <a:gd name="connsiteX4130" fmla="*/ 1267586 w 6716110"/>
              <a:gd name="connsiteY4130" fmla="*/ 2466691 h 3272781"/>
              <a:gd name="connsiteX4131" fmla="*/ 1779510 w 6716110"/>
              <a:gd name="connsiteY4131" fmla="*/ 2466718 h 3272781"/>
              <a:gd name="connsiteX4132" fmla="*/ 1804277 w 6716110"/>
              <a:gd name="connsiteY4132" fmla="*/ 2434297 h 3272781"/>
              <a:gd name="connsiteX4133" fmla="*/ 1760852 w 6716110"/>
              <a:gd name="connsiteY4133" fmla="*/ 2427198 h 3272781"/>
              <a:gd name="connsiteX4134" fmla="*/ 1764565 w 6716110"/>
              <a:gd name="connsiteY4134" fmla="*/ 2460917 h 3272781"/>
              <a:gd name="connsiteX4135" fmla="*/ 1779510 w 6716110"/>
              <a:gd name="connsiteY4135" fmla="*/ 2466718 h 3272781"/>
              <a:gd name="connsiteX4136" fmla="*/ 4280741 w 6716110"/>
              <a:gd name="connsiteY4136" fmla="*/ 2466806 h 3272781"/>
              <a:gd name="connsiteX4137" fmla="*/ 4297747 w 6716110"/>
              <a:gd name="connsiteY4137" fmla="*/ 2435378 h 3272781"/>
              <a:gd name="connsiteX4138" fmla="*/ 4265660 w 6716110"/>
              <a:gd name="connsiteY4138" fmla="*/ 2417519 h 3272781"/>
              <a:gd name="connsiteX4139" fmla="*/ 4267756 w 6716110"/>
              <a:gd name="connsiteY4139" fmla="*/ 2466017 h 3272781"/>
              <a:gd name="connsiteX4140" fmla="*/ 4280741 w 6716110"/>
              <a:gd name="connsiteY4140" fmla="*/ 2466806 h 3272781"/>
              <a:gd name="connsiteX4141" fmla="*/ 5305445 w 6716110"/>
              <a:gd name="connsiteY4141" fmla="*/ 2466810 h 3272781"/>
              <a:gd name="connsiteX4142" fmla="*/ 5321078 w 6716110"/>
              <a:gd name="connsiteY4142" fmla="*/ 2458061 h 3272781"/>
              <a:gd name="connsiteX4143" fmla="*/ 5297670 w 6716110"/>
              <a:gd name="connsiteY4143" fmla="*/ 2416362 h 3272781"/>
              <a:gd name="connsiteX4144" fmla="*/ 5287357 w 6716110"/>
              <a:gd name="connsiteY4144" fmla="*/ 2463294 h 3272781"/>
              <a:gd name="connsiteX4145" fmla="*/ 5305445 w 6716110"/>
              <a:gd name="connsiteY4145" fmla="*/ 2466810 h 3272781"/>
              <a:gd name="connsiteX4146" fmla="*/ 1192004 w 6716110"/>
              <a:gd name="connsiteY4146" fmla="*/ 2466863 h 3272781"/>
              <a:gd name="connsiteX4147" fmla="*/ 1218323 w 6716110"/>
              <a:gd name="connsiteY4147" fmla="*/ 2440636 h 3272781"/>
              <a:gd name="connsiteX4148" fmla="*/ 1179543 w 6716110"/>
              <a:gd name="connsiteY4148" fmla="*/ 2420492 h 3272781"/>
              <a:gd name="connsiteX4149" fmla="*/ 1178557 w 6716110"/>
              <a:gd name="connsiteY4149" fmla="*/ 2462081 h 3272781"/>
              <a:gd name="connsiteX4150" fmla="*/ 1192004 w 6716110"/>
              <a:gd name="connsiteY4150" fmla="*/ 2466863 h 3272781"/>
              <a:gd name="connsiteX4151" fmla="*/ 3463966 w 6716110"/>
              <a:gd name="connsiteY4151" fmla="*/ 2466889 h 3272781"/>
              <a:gd name="connsiteX4152" fmla="*/ 3492943 w 6716110"/>
              <a:gd name="connsiteY4152" fmla="*/ 2446583 h 3272781"/>
              <a:gd name="connsiteX4153" fmla="*/ 3461318 w 6716110"/>
              <a:gd name="connsiteY4153" fmla="*/ 2417121 h 3272781"/>
              <a:gd name="connsiteX4154" fmla="*/ 3452259 w 6716110"/>
              <a:gd name="connsiteY4154" fmla="*/ 2461153 h 3272781"/>
              <a:gd name="connsiteX4155" fmla="*/ 3463966 w 6716110"/>
              <a:gd name="connsiteY4155" fmla="*/ 2466889 h 3272781"/>
              <a:gd name="connsiteX4156" fmla="*/ 4425120 w 6716110"/>
              <a:gd name="connsiteY4156" fmla="*/ 2466937 h 3272781"/>
              <a:gd name="connsiteX4157" fmla="*/ 4436288 w 6716110"/>
              <a:gd name="connsiteY4157" fmla="*/ 2462360 h 3272781"/>
              <a:gd name="connsiteX4158" fmla="*/ 4415027 w 6716110"/>
              <a:gd name="connsiteY4158" fmla="*/ 2417104 h 3272781"/>
              <a:gd name="connsiteX4159" fmla="*/ 4394902 w 6716110"/>
              <a:gd name="connsiteY4159" fmla="*/ 2451654 h 3272781"/>
              <a:gd name="connsiteX4160" fmla="*/ 4425120 w 6716110"/>
              <a:gd name="connsiteY4160" fmla="*/ 2466937 h 3272781"/>
              <a:gd name="connsiteX4161" fmla="*/ 3832555 w 6716110"/>
              <a:gd name="connsiteY4161" fmla="*/ 2466937 h 3272781"/>
              <a:gd name="connsiteX4162" fmla="*/ 3858996 w 6716110"/>
              <a:gd name="connsiteY4162" fmla="*/ 2439934 h 3272781"/>
              <a:gd name="connsiteX4163" fmla="*/ 3820736 w 6716110"/>
              <a:gd name="connsiteY4163" fmla="*/ 2420386 h 3272781"/>
              <a:gd name="connsiteX4164" fmla="*/ 3818774 w 6716110"/>
              <a:gd name="connsiteY4164" fmla="*/ 2462274 h 3272781"/>
              <a:gd name="connsiteX4165" fmla="*/ 3832555 w 6716110"/>
              <a:gd name="connsiteY4165" fmla="*/ 2466937 h 3272781"/>
              <a:gd name="connsiteX4166" fmla="*/ 4931641 w 6716110"/>
              <a:gd name="connsiteY4166" fmla="*/ 2466981 h 3272781"/>
              <a:gd name="connsiteX4167" fmla="*/ 4960773 w 6716110"/>
              <a:gd name="connsiteY4167" fmla="*/ 2451954 h 3272781"/>
              <a:gd name="connsiteX4168" fmla="*/ 4936277 w 6716110"/>
              <a:gd name="connsiteY4168" fmla="*/ 2416657 h 3272781"/>
              <a:gd name="connsiteX4169" fmla="*/ 4920865 w 6716110"/>
              <a:gd name="connsiteY4169" fmla="*/ 2462592 h 3272781"/>
              <a:gd name="connsiteX4170" fmla="*/ 4931641 w 6716110"/>
              <a:gd name="connsiteY4170" fmla="*/ 2466981 h 3272781"/>
              <a:gd name="connsiteX4171" fmla="*/ 754511 w 6716110"/>
              <a:gd name="connsiteY4171" fmla="*/ 2467008 h 3272781"/>
              <a:gd name="connsiteX4172" fmla="*/ 778309 w 6716110"/>
              <a:gd name="connsiteY4172" fmla="*/ 2440255 h 3272781"/>
              <a:gd name="connsiteX4173" fmla="*/ 742570 w 6716110"/>
              <a:gd name="connsiteY4173" fmla="*/ 2419889 h 3272781"/>
              <a:gd name="connsiteX4174" fmla="*/ 741264 w 6716110"/>
              <a:gd name="connsiteY4174" fmla="*/ 2463854 h 3272781"/>
              <a:gd name="connsiteX4175" fmla="*/ 754511 w 6716110"/>
              <a:gd name="connsiteY4175" fmla="*/ 2467008 h 3272781"/>
              <a:gd name="connsiteX4176" fmla="*/ 899190 w 6716110"/>
              <a:gd name="connsiteY4176" fmla="*/ 2467026 h 3272781"/>
              <a:gd name="connsiteX4177" fmla="*/ 925694 w 6716110"/>
              <a:gd name="connsiteY4177" fmla="*/ 2439664 h 3272781"/>
              <a:gd name="connsiteX4178" fmla="*/ 884117 w 6716110"/>
              <a:gd name="connsiteY4178" fmla="*/ 2423274 h 3272781"/>
              <a:gd name="connsiteX4179" fmla="*/ 886220 w 6716110"/>
              <a:gd name="connsiteY4179" fmla="*/ 2461734 h 3272781"/>
              <a:gd name="connsiteX4180" fmla="*/ 899190 w 6716110"/>
              <a:gd name="connsiteY4180" fmla="*/ 2467026 h 3272781"/>
              <a:gd name="connsiteX4181" fmla="*/ 4567078 w 6716110"/>
              <a:gd name="connsiteY4181" fmla="*/ 2467072 h 3272781"/>
              <a:gd name="connsiteX4182" fmla="*/ 4593356 w 6716110"/>
              <a:gd name="connsiteY4182" fmla="*/ 2439582 h 3272781"/>
              <a:gd name="connsiteX4183" fmla="*/ 4548593 w 6716110"/>
              <a:gd name="connsiteY4183" fmla="*/ 2425327 h 3272781"/>
              <a:gd name="connsiteX4184" fmla="*/ 4553801 w 6716110"/>
              <a:gd name="connsiteY4184" fmla="*/ 2462195 h 3272781"/>
              <a:gd name="connsiteX4185" fmla="*/ 4567078 w 6716110"/>
              <a:gd name="connsiteY4185" fmla="*/ 2467072 h 3272781"/>
              <a:gd name="connsiteX4186" fmla="*/ 1345347 w 6716110"/>
              <a:gd name="connsiteY4186" fmla="*/ 2467093 h 3272781"/>
              <a:gd name="connsiteX4187" fmla="*/ 1367887 w 6716110"/>
              <a:gd name="connsiteY4187" fmla="*/ 2444659 h 3272781"/>
              <a:gd name="connsiteX4188" fmla="*/ 1343365 w 6716110"/>
              <a:gd name="connsiteY4188" fmla="*/ 2416477 h 3272781"/>
              <a:gd name="connsiteX4189" fmla="*/ 1334271 w 6716110"/>
              <a:gd name="connsiteY4189" fmla="*/ 2466038 h 3272781"/>
              <a:gd name="connsiteX4190" fmla="*/ 1345347 w 6716110"/>
              <a:gd name="connsiteY4190" fmla="*/ 2467093 h 3272781"/>
              <a:gd name="connsiteX4191" fmla="*/ 4866478 w 6716110"/>
              <a:gd name="connsiteY4191" fmla="*/ 2467156 h 3272781"/>
              <a:gd name="connsiteX4192" fmla="*/ 4885270 w 6716110"/>
              <a:gd name="connsiteY4192" fmla="*/ 2434677 h 3272781"/>
              <a:gd name="connsiteX4193" fmla="*/ 4841972 w 6716110"/>
              <a:gd name="connsiteY4193" fmla="*/ 2425971 h 3272781"/>
              <a:gd name="connsiteX4194" fmla="*/ 4852715 w 6716110"/>
              <a:gd name="connsiteY4194" fmla="*/ 2465888 h 3272781"/>
              <a:gd name="connsiteX4195" fmla="*/ 4866478 w 6716110"/>
              <a:gd name="connsiteY4195" fmla="*/ 2467156 h 3272781"/>
              <a:gd name="connsiteX4196" fmla="*/ 606360 w 6716110"/>
              <a:gd name="connsiteY4196" fmla="*/ 2467214 h 3272781"/>
              <a:gd name="connsiteX4197" fmla="*/ 631873 w 6716110"/>
              <a:gd name="connsiteY4197" fmla="*/ 2440461 h 3272781"/>
              <a:gd name="connsiteX4198" fmla="*/ 597702 w 6716110"/>
              <a:gd name="connsiteY4198" fmla="*/ 2418261 h 3272781"/>
              <a:gd name="connsiteX4199" fmla="*/ 593472 w 6716110"/>
              <a:gd name="connsiteY4199" fmla="*/ 2462662 h 3272781"/>
              <a:gd name="connsiteX4200" fmla="*/ 606360 w 6716110"/>
              <a:gd name="connsiteY4200" fmla="*/ 2467214 h 3272781"/>
              <a:gd name="connsiteX4201" fmla="*/ 682552 w 6716110"/>
              <a:gd name="connsiteY4201" fmla="*/ 2467216 h 3272781"/>
              <a:gd name="connsiteX4202" fmla="*/ 702799 w 6716110"/>
              <a:gd name="connsiteY4202" fmla="*/ 2431411 h 3272781"/>
              <a:gd name="connsiteX4203" fmla="*/ 659262 w 6716110"/>
              <a:gd name="connsiteY4203" fmla="*/ 2429641 h 3272781"/>
              <a:gd name="connsiteX4204" fmla="*/ 667089 w 6716110"/>
              <a:gd name="connsiteY4204" fmla="*/ 2463117 h 3272781"/>
              <a:gd name="connsiteX4205" fmla="*/ 682552 w 6716110"/>
              <a:gd name="connsiteY4205" fmla="*/ 2467216 h 3272781"/>
              <a:gd name="connsiteX4206" fmla="*/ 973904 w 6716110"/>
              <a:gd name="connsiteY4206" fmla="*/ 2467302 h 3272781"/>
              <a:gd name="connsiteX4207" fmla="*/ 999379 w 6716110"/>
              <a:gd name="connsiteY4207" fmla="*/ 2439770 h 3272781"/>
              <a:gd name="connsiteX4208" fmla="*/ 965291 w 6716110"/>
              <a:gd name="connsiteY4208" fmla="*/ 2418251 h 3272781"/>
              <a:gd name="connsiteX4209" fmla="*/ 960908 w 6716110"/>
              <a:gd name="connsiteY4209" fmla="*/ 2462423 h 3272781"/>
              <a:gd name="connsiteX4210" fmla="*/ 973904 w 6716110"/>
              <a:gd name="connsiteY4210" fmla="*/ 2467302 h 3272781"/>
              <a:gd name="connsiteX4211" fmla="*/ 239255 w 6716110"/>
              <a:gd name="connsiteY4211" fmla="*/ 2467328 h 3272781"/>
              <a:gd name="connsiteX4212" fmla="*/ 265022 w 6716110"/>
              <a:gd name="connsiteY4212" fmla="*/ 2441368 h 3272781"/>
              <a:gd name="connsiteX4213" fmla="*/ 227364 w 6716110"/>
              <a:gd name="connsiteY4213" fmla="*/ 2421072 h 3272781"/>
              <a:gd name="connsiteX4214" fmla="*/ 226387 w 6716110"/>
              <a:gd name="connsiteY4214" fmla="*/ 2462475 h 3272781"/>
              <a:gd name="connsiteX4215" fmla="*/ 239255 w 6716110"/>
              <a:gd name="connsiteY4215" fmla="*/ 2467328 h 3272781"/>
              <a:gd name="connsiteX4216" fmla="*/ 5595808 w 6716110"/>
              <a:gd name="connsiteY4216" fmla="*/ 2467350 h 3272781"/>
              <a:gd name="connsiteX4217" fmla="*/ 5620099 w 6716110"/>
              <a:gd name="connsiteY4217" fmla="*/ 2434682 h 3272781"/>
              <a:gd name="connsiteX4218" fmla="*/ 5579610 w 6716110"/>
              <a:gd name="connsiteY4218" fmla="*/ 2422739 h 3272781"/>
              <a:gd name="connsiteX4219" fmla="*/ 5581079 w 6716110"/>
              <a:gd name="connsiteY4219" fmla="*/ 2462820 h 3272781"/>
              <a:gd name="connsiteX4220" fmla="*/ 5595808 w 6716110"/>
              <a:gd name="connsiteY4220" fmla="*/ 2467350 h 3272781"/>
              <a:gd name="connsiteX4221" fmla="*/ 3980523 w 6716110"/>
              <a:gd name="connsiteY4221" fmla="*/ 2467393 h 3272781"/>
              <a:gd name="connsiteX4222" fmla="*/ 4006528 w 6716110"/>
              <a:gd name="connsiteY4222" fmla="*/ 2440280 h 3272781"/>
              <a:gd name="connsiteX4223" fmla="*/ 3964544 w 6716110"/>
              <a:gd name="connsiteY4223" fmla="*/ 2421926 h 3272781"/>
              <a:gd name="connsiteX4224" fmla="*/ 3967648 w 6716110"/>
              <a:gd name="connsiteY4224" fmla="*/ 2462533 h 3272781"/>
              <a:gd name="connsiteX4225" fmla="*/ 3980523 w 6716110"/>
              <a:gd name="connsiteY4225" fmla="*/ 2467393 h 3272781"/>
              <a:gd name="connsiteX4226" fmla="*/ 6185406 w 6716110"/>
              <a:gd name="connsiteY4226" fmla="*/ 2467479 h 3272781"/>
              <a:gd name="connsiteX4227" fmla="*/ 6203914 w 6716110"/>
              <a:gd name="connsiteY4227" fmla="*/ 2430308 h 3272781"/>
              <a:gd name="connsiteX4228" fmla="*/ 6170113 w 6716110"/>
              <a:gd name="connsiteY4228" fmla="*/ 2416541 h 3272781"/>
              <a:gd name="connsiteX4229" fmla="*/ 6169787 w 6716110"/>
              <a:gd name="connsiteY4229" fmla="*/ 2464158 h 3272781"/>
              <a:gd name="connsiteX4230" fmla="*/ 6185406 w 6716110"/>
              <a:gd name="connsiteY4230" fmla="*/ 2467479 h 3272781"/>
              <a:gd name="connsiteX4231" fmla="*/ 4132403 w 6716110"/>
              <a:gd name="connsiteY4231" fmla="*/ 2467483 h 3272781"/>
              <a:gd name="connsiteX4232" fmla="*/ 4151397 w 6716110"/>
              <a:gd name="connsiteY4232" fmla="*/ 2434596 h 3272781"/>
              <a:gd name="connsiteX4233" fmla="*/ 4105672 w 6716110"/>
              <a:gd name="connsiteY4233" fmla="*/ 2430805 h 3272781"/>
              <a:gd name="connsiteX4234" fmla="*/ 4118481 w 6716110"/>
              <a:gd name="connsiteY4234" fmla="*/ 2465580 h 3272781"/>
              <a:gd name="connsiteX4235" fmla="*/ 4132403 w 6716110"/>
              <a:gd name="connsiteY4235" fmla="*/ 2467483 h 3272781"/>
              <a:gd name="connsiteX4236" fmla="*/ 5444514 w 6716110"/>
              <a:gd name="connsiteY4236" fmla="*/ 2467490 h 3272781"/>
              <a:gd name="connsiteX4237" fmla="*/ 5472952 w 6716110"/>
              <a:gd name="connsiteY4237" fmla="*/ 2446178 h 3272781"/>
              <a:gd name="connsiteX4238" fmla="*/ 5441903 w 6716110"/>
              <a:gd name="connsiteY4238" fmla="*/ 2417217 h 3272781"/>
              <a:gd name="connsiteX4239" fmla="*/ 5432800 w 6716110"/>
              <a:gd name="connsiteY4239" fmla="*/ 2461646 h 3272781"/>
              <a:gd name="connsiteX4240" fmla="*/ 5444514 w 6716110"/>
              <a:gd name="connsiteY4240" fmla="*/ 2467490 h 3272781"/>
              <a:gd name="connsiteX4241" fmla="*/ 5156201 w 6716110"/>
              <a:gd name="connsiteY4241" fmla="*/ 2467519 h 3272781"/>
              <a:gd name="connsiteX4242" fmla="*/ 5166614 w 6716110"/>
              <a:gd name="connsiteY4242" fmla="*/ 2464249 h 3272781"/>
              <a:gd name="connsiteX4243" fmla="*/ 5166614 w 6716110"/>
              <a:gd name="connsiteY4243" fmla="*/ 2415771 h 3272781"/>
              <a:gd name="connsiteX4244" fmla="*/ 5137145 w 6716110"/>
              <a:gd name="connsiteY4244" fmla="*/ 2422953 h 3272781"/>
              <a:gd name="connsiteX4245" fmla="*/ 5129901 w 6716110"/>
              <a:gd name="connsiteY4245" fmla="*/ 2451681 h 3272781"/>
              <a:gd name="connsiteX4246" fmla="*/ 5156201 w 6716110"/>
              <a:gd name="connsiteY4246" fmla="*/ 2467519 h 3272781"/>
              <a:gd name="connsiteX4247" fmla="*/ 3757665 w 6716110"/>
              <a:gd name="connsiteY4247" fmla="*/ 2467536 h 3272781"/>
              <a:gd name="connsiteX4248" fmla="*/ 3772606 w 6716110"/>
              <a:gd name="connsiteY4248" fmla="*/ 2464492 h 3272781"/>
              <a:gd name="connsiteX4249" fmla="*/ 3771954 w 6716110"/>
              <a:gd name="connsiteY4249" fmla="*/ 2415666 h 3272781"/>
              <a:gd name="connsiteX4250" fmla="*/ 3739660 w 6716110"/>
              <a:gd name="connsiteY4250" fmla="*/ 2430740 h 3272781"/>
              <a:gd name="connsiteX4251" fmla="*/ 3757665 w 6716110"/>
              <a:gd name="connsiteY4251" fmla="*/ 2467536 h 3272781"/>
              <a:gd name="connsiteX4252" fmla="*/ 4792159 w 6716110"/>
              <a:gd name="connsiteY4252" fmla="*/ 2467537 h 3272781"/>
              <a:gd name="connsiteX4253" fmla="*/ 4811456 w 6716110"/>
              <a:gd name="connsiteY4253" fmla="*/ 2434767 h 3272781"/>
              <a:gd name="connsiteX4254" fmla="*/ 4776497 w 6716110"/>
              <a:gd name="connsiteY4254" fmla="*/ 2418527 h 3272781"/>
              <a:gd name="connsiteX4255" fmla="*/ 4778294 w 6716110"/>
              <a:gd name="connsiteY4255" fmla="*/ 2464972 h 3272781"/>
              <a:gd name="connsiteX4256" fmla="*/ 4792159 w 6716110"/>
              <a:gd name="connsiteY4256" fmla="*/ 2467537 h 3272781"/>
              <a:gd name="connsiteX4257" fmla="*/ 5520085 w 6716110"/>
              <a:gd name="connsiteY4257" fmla="*/ 2467546 h 3272781"/>
              <a:gd name="connsiteX4258" fmla="*/ 5546946 w 6716110"/>
              <a:gd name="connsiteY4258" fmla="*/ 2440764 h 3272781"/>
              <a:gd name="connsiteX4259" fmla="*/ 5508127 w 6716110"/>
              <a:gd name="connsiteY4259" fmla="*/ 2420888 h 3272781"/>
              <a:gd name="connsiteX4260" fmla="*/ 5506502 w 6716110"/>
              <a:gd name="connsiteY4260" fmla="*/ 2462920 h 3272781"/>
              <a:gd name="connsiteX4261" fmla="*/ 5520085 w 6716110"/>
              <a:gd name="connsiteY4261" fmla="*/ 2467546 h 3272781"/>
              <a:gd name="connsiteX4262" fmla="*/ 821989 w 6716110"/>
              <a:gd name="connsiteY4262" fmla="*/ 2467703 h 3272781"/>
              <a:gd name="connsiteX4263" fmla="*/ 850317 w 6716110"/>
              <a:gd name="connsiteY4263" fmla="*/ 2451271 h 3272781"/>
              <a:gd name="connsiteX4264" fmla="*/ 838500 w 6716110"/>
              <a:gd name="connsiteY4264" fmla="*/ 2415941 h 3272781"/>
              <a:gd name="connsiteX4265" fmla="*/ 807096 w 6716110"/>
              <a:gd name="connsiteY4265" fmla="*/ 2427115 h 3272781"/>
              <a:gd name="connsiteX4266" fmla="*/ 821989 w 6716110"/>
              <a:gd name="connsiteY4266" fmla="*/ 2467703 h 3272781"/>
              <a:gd name="connsiteX4267" fmla="*/ 3614925 w 6716110"/>
              <a:gd name="connsiteY4267" fmla="*/ 2467816 h 3272781"/>
              <a:gd name="connsiteX4268" fmla="*/ 3638438 w 6716110"/>
              <a:gd name="connsiteY4268" fmla="*/ 2435530 h 3272781"/>
              <a:gd name="connsiteX4269" fmla="*/ 3598302 w 6716110"/>
              <a:gd name="connsiteY4269" fmla="*/ 2421996 h 3272781"/>
              <a:gd name="connsiteX4270" fmla="*/ 3600577 w 6716110"/>
              <a:gd name="connsiteY4270" fmla="*/ 2462761 h 3272781"/>
              <a:gd name="connsiteX4271" fmla="*/ 3614925 w 6716110"/>
              <a:gd name="connsiteY4271" fmla="*/ 2467816 h 3272781"/>
              <a:gd name="connsiteX4272" fmla="*/ 5377570 w 6716110"/>
              <a:gd name="connsiteY4272" fmla="*/ 2469892 h 3272781"/>
              <a:gd name="connsiteX4273" fmla="*/ 5399503 w 6716110"/>
              <a:gd name="connsiteY4273" fmla="*/ 2435776 h 3272781"/>
              <a:gd name="connsiteX4274" fmla="*/ 5352690 w 6716110"/>
              <a:gd name="connsiteY4274" fmla="*/ 2431270 h 3272781"/>
              <a:gd name="connsiteX4275" fmla="*/ 5377570 w 6716110"/>
              <a:gd name="connsiteY4275" fmla="*/ 2469892 h 3272781"/>
              <a:gd name="connsiteX4276" fmla="*/ 5084202 w 6716110"/>
              <a:gd name="connsiteY4276" fmla="*/ 2469892 h 3272781"/>
              <a:gd name="connsiteX4277" fmla="*/ 5107324 w 6716110"/>
              <a:gd name="connsiteY4277" fmla="*/ 2444978 h 3272781"/>
              <a:gd name="connsiteX4278" fmla="*/ 5091253 w 6716110"/>
              <a:gd name="connsiteY4278" fmla="*/ 2415992 h 3272781"/>
              <a:gd name="connsiteX4279" fmla="*/ 5056324 w 6716110"/>
              <a:gd name="connsiteY4279" fmla="*/ 2440418 h 3272781"/>
              <a:gd name="connsiteX4280" fmla="*/ 5084202 w 6716110"/>
              <a:gd name="connsiteY4280" fmla="*/ 2469892 h 3272781"/>
              <a:gd name="connsiteX4281" fmla="*/ 3392955 w 6716110"/>
              <a:gd name="connsiteY4281" fmla="*/ 2469892 h 3272781"/>
              <a:gd name="connsiteX4282" fmla="*/ 3416917 w 6716110"/>
              <a:gd name="connsiteY4282" fmla="*/ 2431607 h 3272781"/>
              <a:gd name="connsiteX4283" fmla="*/ 3369813 w 6716110"/>
              <a:gd name="connsiteY4283" fmla="*/ 2435176 h 3272781"/>
              <a:gd name="connsiteX4284" fmla="*/ 3392955 w 6716110"/>
              <a:gd name="connsiteY4284" fmla="*/ 2469892 h 3272781"/>
              <a:gd name="connsiteX4285" fmla="*/ 1705715 w 6716110"/>
              <a:gd name="connsiteY4285" fmla="*/ 2469892 h 3272781"/>
              <a:gd name="connsiteX4286" fmla="*/ 1731145 w 6716110"/>
              <a:gd name="connsiteY4286" fmla="*/ 2440299 h 3272781"/>
              <a:gd name="connsiteX4287" fmla="*/ 1684848 w 6716110"/>
              <a:gd name="connsiteY4287" fmla="*/ 2434963 h 3272781"/>
              <a:gd name="connsiteX4288" fmla="*/ 1705715 w 6716110"/>
              <a:gd name="connsiteY4288" fmla="*/ 2469892 h 3272781"/>
              <a:gd name="connsiteX4289" fmla="*/ 1045480 w 6716110"/>
              <a:gd name="connsiteY4289" fmla="*/ 2469892 h 3272781"/>
              <a:gd name="connsiteX4290" fmla="*/ 1070422 w 6716110"/>
              <a:gd name="connsiteY4290" fmla="*/ 2449185 h 3272781"/>
              <a:gd name="connsiteX4291" fmla="*/ 1044670 w 6716110"/>
              <a:gd name="connsiteY4291" fmla="*/ 2416506 h 3272781"/>
              <a:gd name="connsiteX4292" fmla="*/ 1023615 w 6716110"/>
              <a:gd name="connsiteY4292" fmla="*/ 2448861 h 3272781"/>
              <a:gd name="connsiteX4293" fmla="*/ 1045480 w 6716110"/>
              <a:gd name="connsiteY4293" fmla="*/ 2469892 h 3272781"/>
              <a:gd name="connsiteX4294" fmla="*/ 983774 w 6716110"/>
              <a:gd name="connsiteY4294" fmla="*/ 2533132 h 3272781"/>
              <a:gd name="connsiteX4295" fmla="*/ 994779 w 6716110"/>
              <a:gd name="connsiteY4295" fmla="*/ 2513883 h 3272781"/>
              <a:gd name="connsiteX4296" fmla="*/ 960506 w 6716110"/>
              <a:gd name="connsiteY4296" fmla="*/ 2498839 h 3272781"/>
              <a:gd name="connsiteX4297" fmla="*/ 960832 w 6716110"/>
              <a:gd name="connsiteY4297" fmla="*/ 2531515 h 3272781"/>
              <a:gd name="connsiteX4298" fmla="*/ 983774 w 6716110"/>
              <a:gd name="connsiteY4298" fmla="*/ 2533132 h 3272781"/>
              <a:gd name="connsiteX4299" fmla="*/ 1694836 w 6716110"/>
              <a:gd name="connsiteY4299" fmla="*/ 2535967 h 3272781"/>
              <a:gd name="connsiteX4300" fmla="*/ 1730824 w 6716110"/>
              <a:gd name="connsiteY4300" fmla="*/ 2515078 h 3272781"/>
              <a:gd name="connsiteX4301" fmla="*/ 1687671 w 6716110"/>
              <a:gd name="connsiteY4301" fmla="*/ 2499491 h 3272781"/>
              <a:gd name="connsiteX4302" fmla="*/ 1694836 w 6716110"/>
              <a:gd name="connsiteY4302" fmla="*/ 2535967 h 3272781"/>
              <a:gd name="connsiteX4303" fmla="*/ 4702302 w 6716110"/>
              <a:gd name="connsiteY4303" fmla="*/ 2536157 h 3272781"/>
              <a:gd name="connsiteX4304" fmla="*/ 4738694 w 6716110"/>
              <a:gd name="connsiteY4304" fmla="*/ 2515040 h 3272781"/>
              <a:gd name="connsiteX4305" fmla="*/ 4698385 w 6716110"/>
              <a:gd name="connsiteY4305" fmla="*/ 2495397 h 3272781"/>
              <a:gd name="connsiteX4306" fmla="*/ 4702302 w 6716110"/>
              <a:gd name="connsiteY4306" fmla="*/ 2536157 h 3272781"/>
              <a:gd name="connsiteX4307" fmla="*/ 81686 w 6716110"/>
              <a:gd name="connsiteY4307" fmla="*/ 2536276 h 3272781"/>
              <a:gd name="connsiteX4308" fmla="*/ 117621 w 6716110"/>
              <a:gd name="connsiteY4308" fmla="*/ 2514685 h 3272781"/>
              <a:gd name="connsiteX4309" fmla="*/ 74887 w 6716110"/>
              <a:gd name="connsiteY4309" fmla="*/ 2498002 h 3272781"/>
              <a:gd name="connsiteX4310" fmla="*/ 81686 w 6716110"/>
              <a:gd name="connsiteY4310" fmla="*/ 2536276 h 3272781"/>
              <a:gd name="connsiteX4311" fmla="*/ 6048121 w 6716110"/>
              <a:gd name="connsiteY4311" fmla="*/ 2536353 h 3272781"/>
              <a:gd name="connsiteX4312" fmla="*/ 6060476 w 6716110"/>
              <a:gd name="connsiteY4312" fmla="*/ 2515020 h 3272781"/>
              <a:gd name="connsiteX4313" fmla="*/ 6018704 w 6716110"/>
              <a:gd name="connsiteY4313" fmla="*/ 2495783 h 3272781"/>
              <a:gd name="connsiteX4314" fmla="*/ 6022322 w 6716110"/>
              <a:gd name="connsiteY4314" fmla="*/ 2536230 h 3272781"/>
              <a:gd name="connsiteX4315" fmla="*/ 6048121 w 6716110"/>
              <a:gd name="connsiteY4315" fmla="*/ 2536353 h 3272781"/>
              <a:gd name="connsiteX4316" fmla="*/ 4946747 w 6716110"/>
              <a:gd name="connsiteY4316" fmla="*/ 2536359 h 3272781"/>
              <a:gd name="connsiteX4317" fmla="*/ 4959228 w 6716110"/>
              <a:gd name="connsiteY4317" fmla="*/ 2515228 h 3272781"/>
              <a:gd name="connsiteX4318" fmla="*/ 4921481 w 6716110"/>
              <a:gd name="connsiteY4318" fmla="*/ 2494279 h 3272781"/>
              <a:gd name="connsiteX4319" fmla="*/ 4921320 w 6716110"/>
              <a:gd name="connsiteY4319" fmla="*/ 2535689 h 3272781"/>
              <a:gd name="connsiteX4320" fmla="*/ 4946747 w 6716110"/>
              <a:gd name="connsiteY4320" fmla="*/ 2536359 h 3272781"/>
              <a:gd name="connsiteX4321" fmla="*/ 5362848 w 6716110"/>
              <a:gd name="connsiteY4321" fmla="*/ 2536487 h 3272781"/>
              <a:gd name="connsiteX4322" fmla="*/ 5399622 w 6716110"/>
              <a:gd name="connsiteY4322" fmla="*/ 2515341 h 3272781"/>
              <a:gd name="connsiteX4323" fmla="*/ 5363173 w 6716110"/>
              <a:gd name="connsiteY4323" fmla="*/ 2493056 h 3272781"/>
              <a:gd name="connsiteX4324" fmla="*/ 5362848 w 6716110"/>
              <a:gd name="connsiteY4324" fmla="*/ 2536487 h 3272781"/>
              <a:gd name="connsiteX4325" fmla="*/ 3749672 w 6716110"/>
              <a:gd name="connsiteY4325" fmla="*/ 2536509 h 3272781"/>
              <a:gd name="connsiteX4326" fmla="*/ 3785227 w 6716110"/>
              <a:gd name="connsiteY4326" fmla="*/ 2515142 h 3272781"/>
              <a:gd name="connsiteX4327" fmla="*/ 3745775 w 6716110"/>
              <a:gd name="connsiteY4327" fmla="*/ 2495081 h 3272781"/>
              <a:gd name="connsiteX4328" fmla="*/ 3749672 w 6716110"/>
              <a:gd name="connsiteY4328" fmla="*/ 2536509 h 3272781"/>
              <a:gd name="connsiteX4329" fmla="*/ 5729362 w 6716110"/>
              <a:gd name="connsiteY4329" fmla="*/ 2536517 h 3272781"/>
              <a:gd name="connsiteX4330" fmla="*/ 5765436 w 6716110"/>
              <a:gd name="connsiteY4330" fmla="*/ 2519968 h 3272781"/>
              <a:gd name="connsiteX4331" fmla="*/ 5734515 w 6716110"/>
              <a:gd name="connsiteY4331" fmla="*/ 2491088 h 3272781"/>
              <a:gd name="connsiteX4332" fmla="*/ 5729362 w 6716110"/>
              <a:gd name="connsiteY4332" fmla="*/ 2536517 h 3272781"/>
              <a:gd name="connsiteX4333" fmla="*/ 890511 w 6716110"/>
              <a:gd name="connsiteY4333" fmla="*/ 2536601 h 3272781"/>
              <a:gd name="connsiteX4334" fmla="*/ 926159 w 6716110"/>
              <a:gd name="connsiteY4334" fmla="*/ 2514840 h 3272781"/>
              <a:gd name="connsiteX4335" fmla="*/ 886259 w 6716110"/>
              <a:gd name="connsiteY4335" fmla="*/ 2494216 h 3272781"/>
              <a:gd name="connsiteX4336" fmla="*/ 890511 w 6716110"/>
              <a:gd name="connsiteY4336" fmla="*/ 2536601 h 3272781"/>
              <a:gd name="connsiteX4337" fmla="*/ 4776475 w 6716110"/>
              <a:gd name="connsiteY4337" fmla="*/ 2536660 h 3272781"/>
              <a:gd name="connsiteX4338" fmla="*/ 4811297 w 6716110"/>
              <a:gd name="connsiteY4338" fmla="*/ 2514497 h 3272781"/>
              <a:gd name="connsiteX4339" fmla="*/ 4781194 w 6716110"/>
              <a:gd name="connsiteY4339" fmla="*/ 2491039 h 3272781"/>
              <a:gd name="connsiteX4340" fmla="*/ 4776475 w 6716110"/>
              <a:gd name="connsiteY4340" fmla="*/ 2536660 h 3272781"/>
              <a:gd name="connsiteX4341" fmla="*/ 3456502 w 6716110"/>
              <a:gd name="connsiteY4341" fmla="*/ 2536831 h 3272781"/>
              <a:gd name="connsiteX4342" fmla="*/ 3492823 w 6716110"/>
              <a:gd name="connsiteY4342" fmla="*/ 2515408 h 3272781"/>
              <a:gd name="connsiteX4343" fmla="*/ 3449692 w 6716110"/>
              <a:gd name="connsiteY4343" fmla="*/ 2498204 h 3272781"/>
              <a:gd name="connsiteX4344" fmla="*/ 3456502 w 6716110"/>
              <a:gd name="connsiteY4344" fmla="*/ 2536831 h 3272781"/>
              <a:gd name="connsiteX4345" fmla="*/ 6390389 w 6716110"/>
              <a:gd name="connsiteY4345" fmla="*/ 2536983 h 3272781"/>
              <a:gd name="connsiteX4346" fmla="*/ 6426563 w 6716110"/>
              <a:gd name="connsiteY4346" fmla="*/ 2514910 h 3272781"/>
              <a:gd name="connsiteX4347" fmla="*/ 6399883 w 6716110"/>
              <a:gd name="connsiteY4347" fmla="*/ 2489894 h 3272781"/>
              <a:gd name="connsiteX4348" fmla="*/ 6390389 w 6716110"/>
              <a:gd name="connsiteY4348" fmla="*/ 2536983 h 3272781"/>
              <a:gd name="connsiteX4349" fmla="*/ 742196 w 6716110"/>
              <a:gd name="connsiteY4349" fmla="*/ 2537088 h 3272781"/>
              <a:gd name="connsiteX4350" fmla="*/ 778156 w 6716110"/>
              <a:gd name="connsiteY4350" fmla="*/ 2515002 h 3272781"/>
              <a:gd name="connsiteX4351" fmla="*/ 738290 w 6716110"/>
              <a:gd name="connsiteY4351" fmla="*/ 2496002 h 3272781"/>
              <a:gd name="connsiteX4352" fmla="*/ 742196 w 6716110"/>
              <a:gd name="connsiteY4352" fmla="*/ 2537088 h 3272781"/>
              <a:gd name="connsiteX4353" fmla="*/ 5510973 w 6716110"/>
              <a:gd name="connsiteY4353" fmla="*/ 2537241 h 3272781"/>
              <a:gd name="connsiteX4354" fmla="*/ 5546234 w 6716110"/>
              <a:gd name="connsiteY4354" fmla="*/ 2514314 h 3272781"/>
              <a:gd name="connsiteX4355" fmla="*/ 5515360 w 6716110"/>
              <a:gd name="connsiteY4355" fmla="*/ 2490900 h 3272781"/>
              <a:gd name="connsiteX4356" fmla="*/ 5510973 w 6716110"/>
              <a:gd name="connsiteY4356" fmla="*/ 2537241 h 3272781"/>
              <a:gd name="connsiteX4357" fmla="*/ 5092880 w 6716110"/>
              <a:gd name="connsiteY4357" fmla="*/ 2537259 h 3272781"/>
              <a:gd name="connsiteX4358" fmla="*/ 5106439 w 6716110"/>
              <a:gd name="connsiteY4358" fmla="*/ 2519671 h 3272781"/>
              <a:gd name="connsiteX4359" fmla="*/ 5069852 w 6716110"/>
              <a:gd name="connsiteY4359" fmla="*/ 2493157 h 3272781"/>
              <a:gd name="connsiteX4360" fmla="*/ 5070497 w 6716110"/>
              <a:gd name="connsiteY4360" fmla="*/ 2536913 h 3272781"/>
              <a:gd name="connsiteX4361" fmla="*/ 5092880 w 6716110"/>
              <a:gd name="connsiteY4361" fmla="*/ 2537259 h 3272781"/>
              <a:gd name="connsiteX4362" fmla="*/ 4065852 w 6716110"/>
              <a:gd name="connsiteY4362" fmla="*/ 2537264 h 3272781"/>
              <a:gd name="connsiteX4363" fmla="*/ 4079603 w 6716110"/>
              <a:gd name="connsiteY4363" fmla="*/ 2519199 h 3272781"/>
              <a:gd name="connsiteX4364" fmla="*/ 4038980 w 6716110"/>
              <a:gd name="connsiteY4364" fmla="*/ 2495466 h 3272781"/>
              <a:gd name="connsiteX4365" fmla="*/ 4042717 w 6716110"/>
              <a:gd name="connsiteY4365" fmla="*/ 2536430 h 3272781"/>
              <a:gd name="connsiteX4366" fmla="*/ 4065852 w 6716110"/>
              <a:gd name="connsiteY4366" fmla="*/ 2537264 h 3272781"/>
              <a:gd name="connsiteX4367" fmla="*/ 6336348 w 6716110"/>
              <a:gd name="connsiteY4367" fmla="*/ 2537326 h 3272781"/>
              <a:gd name="connsiteX4368" fmla="*/ 6350592 w 6716110"/>
              <a:gd name="connsiteY4368" fmla="*/ 2523688 h 3272781"/>
              <a:gd name="connsiteX4369" fmla="*/ 6325071 w 6716110"/>
              <a:gd name="connsiteY4369" fmla="*/ 2490406 h 3272781"/>
              <a:gd name="connsiteX4370" fmla="*/ 6315642 w 6716110"/>
              <a:gd name="connsiteY4370" fmla="*/ 2535865 h 3272781"/>
              <a:gd name="connsiteX4371" fmla="*/ 6336348 w 6716110"/>
              <a:gd name="connsiteY4371" fmla="*/ 2537326 h 3272781"/>
              <a:gd name="connsiteX4372" fmla="*/ 321998 w 6716110"/>
              <a:gd name="connsiteY4372" fmla="*/ 2537386 h 3272781"/>
              <a:gd name="connsiteX4373" fmla="*/ 337150 w 6716110"/>
              <a:gd name="connsiteY4373" fmla="*/ 2523890 h 3272781"/>
              <a:gd name="connsiteX4374" fmla="*/ 310232 w 6716110"/>
              <a:gd name="connsiteY4374" fmla="*/ 2490841 h 3272781"/>
              <a:gd name="connsiteX4375" fmla="*/ 300606 w 6716110"/>
              <a:gd name="connsiteY4375" fmla="*/ 2535601 h 3272781"/>
              <a:gd name="connsiteX4376" fmla="*/ 321998 w 6716110"/>
              <a:gd name="connsiteY4376" fmla="*/ 2537386 h 3272781"/>
              <a:gd name="connsiteX4377" fmla="*/ 175463 w 6716110"/>
              <a:gd name="connsiteY4377" fmla="*/ 2537596 h 3272781"/>
              <a:gd name="connsiteX4378" fmla="*/ 189062 w 6716110"/>
              <a:gd name="connsiteY4378" fmla="*/ 2526272 h 3272781"/>
              <a:gd name="connsiteX4379" fmla="*/ 165738 w 6716110"/>
              <a:gd name="connsiteY4379" fmla="*/ 2490523 h 3272781"/>
              <a:gd name="connsiteX4380" fmla="*/ 156604 w 6716110"/>
              <a:gd name="connsiteY4380" fmla="*/ 2537272 h 3272781"/>
              <a:gd name="connsiteX4381" fmla="*/ 175463 w 6716110"/>
              <a:gd name="connsiteY4381" fmla="*/ 2537596 h 3272781"/>
              <a:gd name="connsiteX4382" fmla="*/ 3403507 w 6716110"/>
              <a:gd name="connsiteY4382" fmla="*/ 2537693 h 3272781"/>
              <a:gd name="connsiteX4383" fmla="*/ 3418162 w 6716110"/>
              <a:gd name="connsiteY4383" fmla="*/ 2523912 h 3272781"/>
              <a:gd name="connsiteX4384" fmla="*/ 3392526 w 6716110"/>
              <a:gd name="connsiteY4384" fmla="*/ 2490266 h 3272781"/>
              <a:gd name="connsiteX4385" fmla="*/ 3382239 w 6716110"/>
              <a:gd name="connsiteY4385" fmla="*/ 2536652 h 3272781"/>
              <a:gd name="connsiteX4386" fmla="*/ 3403507 w 6716110"/>
              <a:gd name="connsiteY4386" fmla="*/ 2537693 h 3272781"/>
              <a:gd name="connsiteX4387" fmla="*/ 4503686 w 6716110"/>
              <a:gd name="connsiteY4387" fmla="*/ 2537722 h 3272781"/>
              <a:gd name="connsiteX4388" fmla="*/ 4519526 w 6716110"/>
              <a:gd name="connsiteY4388" fmla="*/ 2520648 h 3272781"/>
              <a:gd name="connsiteX4389" fmla="*/ 4483902 w 6716110"/>
              <a:gd name="connsiteY4389" fmla="*/ 2492907 h 3272781"/>
              <a:gd name="connsiteX4390" fmla="*/ 4479673 w 6716110"/>
              <a:gd name="connsiteY4390" fmla="*/ 2535086 h 3272781"/>
              <a:gd name="connsiteX4391" fmla="*/ 4503686 w 6716110"/>
              <a:gd name="connsiteY4391" fmla="*/ 2537722 h 3272781"/>
              <a:gd name="connsiteX4392" fmla="*/ 5605064 w 6716110"/>
              <a:gd name="connsiteY4392" fmla="*/ 2537771 h 3272781"/>
              <a:gd name="connsiteX4393" fmla="*/ 5620151 w 6716110"/>
              <a:gd name="connsiteY4393" fmla="*/ 2520012 h 3272781"/>
              <a:gd name="connsiteX4394" fmla="*/ 5581332 w 6716110"/>
              <a:gd name="connsiteY4394" fmla="*/ 2494978 h 3272781"/>
              <a:gd name="connsiteX4395" fmla="*/ 5581169 w 6716110"/>
              <a:gd name="connsiteY4395" fmla="*/ 2536268 h 3272781"/>
              <a:gd name="connsiteX4396" fmla="*/ 5605064 w 6716110"/>
              <a:gd name="connsiteY4396" fmla="*/ 2537771 h 3272781"/>
              <a:gd name="connsiteX4397" fmla="*/ 3622604 w 6716110"/>
              <a:gd name="connsiteY4397" fmla="*/ 2537857 h 3272781"/>
              <a:gd name="connsiteX4398" fmla="*/ 3637661 w 6716110"/>
              <a:gd name="connsiteY4398" fmla="*/ 2523659 h 3272781"/>
              <a:gd name="connsiteX4399" fmla="*/ 3610352 w 6716110"/>
              <a:gd name="connsiteY4399" fmla="*/ 2490531 h 3272781"/>
              <a:gd name="connsiteX4400" fmla="*/ 3601086 w 6716110"/>
              <a:gd name="connsiteY4400" fmla="*/ 2535899 h 3272781"/>
              <a:gd name="connsiteX4401" fmla="*/ 3622604 w 6716110"/>
              <a:gd name="connsiteY4401" fmla="*/ 2537857 h 3272781"/>
              <a:gd name="connsiteX4402" fmla="*/ 820677 w 6716110"/>
              <a:gd name="connsiteY4402" fmla="*/ 2537859 h 3272781"/>
              <a:gd name="connsiteX4403" fmla="*/ 854491 w 6716110"/>
              <a:gd name="connsiteY4403" fmla="*/ 2514886 h 3272781"/>
              <a:gd name="connsiteX4404" fmla="*/ 825692 w 6716110"/>
              <a:gd name="connsiteY4404" fmla="*/ 2490296 h 3272781"/>
              <a:gd name="connsiteX4405" fmla="*/ 820677 w 6716110"/>
              <a:gd name="connsiteY4405" fmla="*/ 2537859 h 3272781"/>
              <a:gd name="connsiteX4406" fmla="*/ 4269276 w 6716110"/>
              <a:gd name="connsiteY4406" fmla="*/ 2538021 h 3272781"/>
              <a:gd name="connsiteX4407" fmla="*/ 4286445 w 6716110"/>
              <a:gd name="connsiteY4407" fmla="*/ 2537245 h 3272781"/>
              <a:gd name="connsiteX4408" fmla="*/ 4293589 w 6716110"/>
              <a:gd name="connsiteY4408" fmla="*/ 2497847 h 3272781"/>
              <a:gd name="connsiteX4409" fmla="*/ 4259495 w 6716110"/>
              <a:gd name="connsiteY4409" fmla="*/ 2491471 h 3272781"/>
              <a:gd name="connsiteX4410" fmla="*/ 4254787 w 6716110"/>
              <a:gd name="connsiteY4410" fmla="*/ 2530215 h 3272781"/>
              <a:gd name="connsiteX4411" fmla="*/ 4269276 w 6716110"/>
              <a:gd name="connsiteY4411" fmla="*/ 2538021 h 3272781"/>
              <a:gd name="connsiteX4412" fmla="*/ 5309079 w 6716110"/>
              <a:gd name="connsiteY4412" fmla="*/ 2538024 h 3272781"/>
              <a:gd name="connsiteX4413" fmla="*/ 5324038 w 6716110"/>
              <a:gd name="connsiteY4413" fmla="*/ 2524330 h 3272781"/>
              <a:gd name="connsiteX4414" fmla="*/ 5297916 w 6716110"/>
              <a:gd name="connsiteY4414" fmla="*/ 2490749 h 3272781"/>
              <a:gd name="connsiteX4415" fmla="*/ 5288121 w 6716110"/>
              <a:gd name="connsiteY4415" fmla="*/ 2536068 h 3272781"/>
              <a:gd name="connsiteX4416" fmla="*/ 5309079 w 6716110"/>
              <a:gd name="connsiteY4416" fmla="*/ 2538024 h 3272781"/>
              <a:gd name="connsiteX4417" fmla="*/ 5894461 w 6716110"/>
              <a:gd name="connsiteY4417" fmla="*/ 2538031 h 3272781"/>
              <a:gd name="connsiteX4418" fmla="*/ 5912895 w 6716110"/>
              <a:gd name="connsiteY4418" fmla="*/ 2527694 h 3272781"/>
              <a:gd name="connsiteX4419" fmla="*/ 5888642 w 6716110"/>
              <a:gd name="connsiteY4419" fmla="*/ 2490725 h 3272781"/>
              <a:gd name="connsiteX4420" fmla="*/ 5874318 w 6716110"/>
              <a:gd name="connsiteY4420" fmla="*/ 2535477 h 3272781"/>
              <a:gd name="connsiteX4421" fmla="*/ 5894461 w 6716110"/>
              <a:gd name="connsiteY4421" fmla="*/ 2538031 h 3272781"/>
              <a:gd name="connsiteX4422" fmla="*/ 5676608 w 6716110"/>
              <a:gd name="connsiteY4422" fmla="*/ 2538153 h 3272781"/>
              <a:gd name="connsiteX4423" fmla="*/ 5691824 w 6716110"/>
              <a:gd name="connsiteY4423" fmla="*/ 2524337 h 3272781"/>
              <a:gd name="connsiteX4424" fmla="*/ 5665869 w 6716110"/>
              <a:gd name="connsiteY4424" fmla="*/ 2490063 h 3272781"/>
              <a:gd name="connsiteX4425" fmla="*/ 5655848 w 6716110"/>
              <a:gd name="connsiteY4425" fmla="*/ 2535980 h 3272781"/>
              <a:gd name="connsiteX4426" fmla="*/ 5676608 w 6716110"/>
              <a:gd name="connsiteY4426" fmla="*/ 2538153 h 3272781"/>
              <a:gd name="connsiteX4427" fmla="*/ 6102694 w 6716110"/>
              <a:gd name="connsiteY4427" fmla="*/ 2538278 h 3272781"/>
              <a:gd name="connsiteX4428" fmla="*/ 6125741 w 6716110"/>
              <a:gd name="connsiteY4428" fmla="*/ 2496998 h 3272781"/>
              <a:gd name="connsiteX4429" fmla="*/ 6082894 w 6716110"/>
              <a:gd name="connsiteY4429" fmla="*/ 2504930 h 3272781"/>
              <a:gd name="connsiteX4430" fmla="*/ 6102694 w 6716110"/>
              <a:gd name="connsiteY4430" fmla="*/ 2538278 h 3272781"/>
              <a:gd name="connsiteX4431" fmla="*/ 542427 w 6716110"/>
              <a:gd name="connsiteY4431" fmla="*/ 2538335 h 3272781"/>
              <a:gd name="connsiteX4432" fmla="*/ 557611 w 6716110"/>
              <a:gd name="connsiteY4432" fmla="*/ 2521453 h 3272781"/>
              <a:gd name="connsiteX4433" fmla="*/ 533802 w 6716110"/>
              <a:gd name="connsiteY4433" fmla="*/ 2490699 h 3272781"/>
              <a:gd name="connsiteX4434" fmla="*/ 519225 w 6716110"/>
              <a:gd name="connsiteY4434" fmla="*/ 2535446 h 3272781"/>
              <a:gd name="connsiteX4435" fmla="*/ 542427 w 6716110"/>
              <a:gd name="connsiteY4435" fmla="*/ 2538335 h 3272781"/>
              <a:gd name="connsiteX4436" fmla="*/ 1054265 w 6716110"/>
              <a:gd name="connsiteY4436" fmla="*/ 2538368 h 3272781"/>
              <a:gd name="connsiteX4437" fmla="*/ 1069130 w 6716110"/>
              <a:gd name="connsiteY4437" fmla="*/ 2527624 h 3272781"/>
              <a:gd name="connsiteX4438" fmla="*/ 1044924 w 6716110"/>
              <a:gd name="connsiteY4438" fmla="*/ 2490880 h 3272781"/>
              <a:gd name="connsiteX4439" fmla="*/ 1035014 w 6716110"/>
              <a:gd name="connsiteY4439" fmla="*/ 2536365 h 3272781"/>
              <a:gd name="connsiteX4440" fmla="*/ 1054265 w 6716110"/>
              <a:gd name="connsiteY4440" fmla="*/ 2538368 h 3272781"/>
              <a:gd name="connsiteX4441" fmla="*/ 5161969 w 6716110"/>
              <a:gd name="connsiteY4441" fmla="*/ 2538468 h 3272781"/>
              <a:gd name="connsiteX4442" fmla="*/ 5171981 w 6716110"/>
              <a:gd name="connsiteY4442" fmla="*/ 2532818 h 3272781"/>
              <a:gd name="connsiteX4443" fmla="*/ 5148709 w 6716110"/>
              <a:gd name="connsiteY4443" fmla="*/ 2491259 h 3272781"/>
              <a:gd name="connsiteX4444" fmla="*/ 5130447 w 6716110"/>
              <a:gd name="connsiteY4444" fmla="*/ 2527643 h 3272781"/>
              <a:gd name="connsiteX4445" fmla="*/ 5161969 w 6716110"/>
              <a:gd name="connsiteY4445" fmla="*/ 2538468 h 3272781"/>
              <a:gd name="connsiteX4446" fmla="*/ 246044 w 6716110"/>
              <a:gd name="connsiteY4446" fmla="*/ 2538487 h 3272781"/>
              <a:gd name="connsiteX4447" fmla="*/ 263651 w 6716110"/>
              <a:gd name="connsiteY4447" fmla="*/ 2527666 h 3272781"/>
              <a:gd name="connsiteX4448" fmla="*/ 263651 w 6716110"/>
              <a:gd name="connsiteY4448" fmla="*/ 2502489 h 3272781"/>
              <a:gd name="connsiteX4449" fmla="*/ 234933 w 6716110"/>
              <a:gd name="connsiteY4449" fmla="*/ 2490957 h 3272781"/>
              <a:gd name="connsiteX4450" fmla="*/ 226270 w 6716110"/>
              <a:gd name="connsiteY4450" fmla="*/ 2535300 h 3272781"/>
              <a:gd name="connsiteX4451" fmla="*/ 246044 w 6716110"/>
              <a:gd name="connsiteY4451" fmla="*/ 2538487 h 3272781"/>
              <a:gd name="connsiteX4452" fmla="*/ 681566 w 6716110"/>
              <a:gd name="connsiteY4452" fmla="*/ 2538515 h 3272781"/>
              <a:gd name="connsiteX4453" fmla="*/ 703728 w 6716110"/>
              <a:gd name="connsiteY4453" fmla="*/ 2509893 h 3272781"/>
              <a:gd name="connsiteX4454" fmla="*/ 661142 w 6716110"/>
              <a:gd name="connsiteY4454" fmla="*/ 2499070 h 3272781"/>
              <a:gd name="connsiteX4455" fmla="*/ 667756 w 6716110"/>
              <a:gd name="connsiteY4455" fmla="*/ 2535577 h 3272781"/>
              <a:gd name="connsiteX4456" fmla="*/ 681566 w 6716110"/>
              <a:gd name="connsiteY4456" fmla="*/ 2538515 h 3272781"/>
              <a:gd name="connsiteX4457" fmla="*/ 3694447 w 6716110"/>
              <a:gd name="connsiteY4457" fmla="*/ 2538705 h 3272781"/>
              <a:gd name="connsiteX4458" fmla="*/ 3709480 w 6716110"/>
              <a:gd name="connsiteY4458" fmla="*/ 2527698 h 3272781"/>
              <a:gd name="connsiteX4459" fmla="*/ 3685135 w 6716110"/>
              <a:gd name="connsiteY4459" fmla="*/ 2490218 h 3272781"/>
              <a:gd name="connsiteX4460" fmla="*/ 3675397 w 6716110"/>
              <a:gd name="connsiteY4460" fmla="*/ 2536209 h 3272781"/>
              <a:gd name="connsiteX4461" fmla="*/ 3694447 w 6716110"/>
              <a:gd name="connsiteY4461" fmla="*/ 2538705 h 3272781"/>
              <a:gd name="connsiteX4462" fmla="*/ 1206707 w 6716110"/>
              <a:gd name="connsiteY4462" fmla="*/ 2538824 h 3272781"/>
              <a:gd name="connsiteX4463" fmla="*/ 1204917 w 6716110"/>
              <a:gd name="connsiteY4463" fmla="*/ 2492097 h 3272781"/>
              <a:gd name="connsiteX4464" fmla="*/ 1171222 w 6716110"/>
              <a:gd name="connsiteY4464" fmla="*/ 2520652 h 3272781"/>
              <a:gd name="connsiteX4465" fmla="*/ 1206707 w 6716110"/>
              <a:gd name="connsiteY4465" fmla="*/ 2538824 h 3272781"/>
              <a:gd name="connsiteX4466" fmla="*/ 3831888 w 6716110"/>
              <a:gd name="connsiteY4466" fmla="*/ 2538893 h 3272781"/>
              <a:gd name="connsiteX4467" fmla="*/ 3854601 w 6716110"/>
              <a:gd name="connsiteY4467" fmla="*/ 2530046 h 3272781"/>
              <a:gd name="connsiteX4468" fmla="*/ 3828174 w 6716110"/>
              <a:gd name="connsiteY4468" fmla="*/ 2491175 h 3272781"/>
              <a:gd name="connsiteX4469" fmla="*/ 3809790 w 6716110"/>
              <a:gd name="connsiteY4469" fmla="*/ 2526483 h 3272781"/>
              <a:gd name="connsiteX4470" fmla="*/ 3831888 w 6716110"/>
              <a:gd name="connsiteY4470" fmla="*/ 2538893 h 3272781"/>
              <a:gd name="connsiteX4471" fmla="*/ 3980960 w 6716110"/>
              <a:gd name="connsiteY4471" fmla="*/ 2538926 h 3272781"/>
              <a:gd name="connsiteX4472" fmla="*/ 4007016 w 6716110"/>
              <a:gd name="connsiteY4472" fmla="*/ 2514969 h 3272781"/>
              <a:gd name="connsiteX4473" fmla="*/ 3972315 w 6716110"/>
              <a:gd name="connsiteY4473" fmla="*/ 2491921 h 3272781"/>
              <a:gd name="connsiteX4474" fmla="*/ 3968223 w 6716110"/>
              <a:gd name="connsiteY4474" fmla="*/ 2535277 h 3272781"/>
              <a:gd name="connsiteX4475" fmla="*/ 3980960 w 6716110"/>
              <a:gd name="connsiteY4475" fmla="*/ 2538926 h 3272781"/>
              <a:gd name="connsiteX4476" fmla="*/ 4641977 w 6716110"/>
              <a:gd name="connsiteY4476" fmla="*/ 2539000 h 3272781"/>
              <a:gd name="connsiteX4477" fmla="*/ 4665772 w 6716110"/>
              <a:gd name="connsiteY4477" fmla="*/ 2510966 h 3272781"/>
              <a:gd name="connsiteX4478" fmla="*/ 4618896 w 6716110"/>
              <a:gd name="connsiteY4478" fmla="*/ 2503962 h 3272781"/>
              <a:gd name="connsiteX4479" fmla="*/ 4628206 w 6716110"/>
              <a:gd name="connsiteY4479" fmla="*/ 2535559 h 3272781"/>
              <a:gd name="connsiteX4480" fmla="*/ 4641977 w 6716110"/>
              <a:gd name="connsiteY4480" fmla="*/ 2539000 h 3272781"/>
              <a:gd name="connsiteX4481" fmla="*/ 3320975 w 6716110"/>
              <a:gd name="connsiteY4481" fmla="*/ 2539014 h 3272781"/>
              <a:gd name="connsiteX4482" fmla="*/ 3345400 w 6716110"/>
              <a:gd name="connsiteY4482" fmla="*/ 2514956 h 3272781"/>
              <a:gd name="connsiteX4483" fmla="*/ 3318129 w 6716110"/>
              <a:gd name="connsiteY4483" fmla="*/ 2490448 h 3272781"/>
              <a:gd name="connsiteX4484" fmla="*/ 3308552 w 6716110"/>
              <a:gd name="connsiteY4484" fmla="*/ 2535434 h 3272781"/>
              <a:gd name="connsiteX4485" fmla="*/ 3320975 w 6716110"/>
              <a:gd name="connsiteY4485" fmla="*/ 2539014 h 3272781"/>
              <a:gd name="connsiteX4486" fmla="*/ 611121 w 6716110"/>
              <a:gd name="connsiteY4486" fmla="*/ 2539044 h 3272781"/>
              <a:gd name="connsiteX4487" fmla="*/ 630880 w 6716110"/>
              <a:gd name="connsiteY4487" fmla="*/ 2509045 h 3272781"/>
              <a:gd name="connsiteX4488" fmla="*/ 584531 w 6716110"/>
              <a:gd name="connsiteY4488" fmla="*/ 2503675 h 3272781"/>
              <a:gd name="connsiteX4489" fmla="*/ 597658 w 6716110"/>
              <a:gd name="connsiteY4489" fmla="*/ 2536870 h 3272781"/>
              <a:gd name="connsiteX4490" fmla="*/ 611121 w 6716110"/>
              <a:gd name="connsiteY4490" fmla="*/ 2539044 h 3272781"/>
              <a:gd name="connsiteX4491" fmla="*/ 5216973 w 6716110"/>
              <a:gd name="connsiteY4491" fmla="*/ 2539053 h 3272781"/>
              <a:gd name="connsiteX4492" fmla="*/ 5252331 w 6716110"/>
              <a:gd name="connsiteY4492" fmla="*/ 2515000 h 3272781"/>
              <a:gd name="connsiteX4493" fmla="*/ 5205955 w 6716110"/>
              <a:gd name="connsiteY4493" fmla="*/ 2503861 h 3272781"/>
              <a:gd name="connsiteX4494" fmla="*/ 5216973 w 6716110"/>
              <a:gd name="connsiteY4494" fmla="*/ 2539053 h 3272781"/>
              <a:gd name="connsiteX4495" fmla="*/ 3921491 w 6716110"/>
              <a:gd name="connsiteY4495" fmla="*/ 2539105 h 3272781"/>
              <a:gd name="connsiteX4496" fmla="*/ 3932828 w 6716110"/>
              <a:gd name="connsiteY4496" fmla="*/ 2509599 h 3272781"/>
              <a:gd name="connsiteX4497" fmla="*/ 3893888 w 6716110"/>
              <a:gd name="connsiteY4497" fmla="*/ 2493297 h 3272781"/>
              <a:gd name="connsiteX4498" fmla="*/ 3887316 w 6716110"/>
              <a:gd name="connsiteY4498" fmla="*/ 2530302 h 3272781"/>
              <a:gd name="connsiteX4499" fmla="*/ 3921491 w 6716110"/>
              <a:gd name="connsiteY4499" fmla="*/ 2539105 h 3272781"/>
              <a:gd name="connsiteX4500" fmla="*/ 387735 w 6716110"/>
              <a:gd name="connsiteY4500" fmla="*/ 2539109 h 3272781"/>
              <a:gd name="connsiteX4501" fmla="*/ 412289 w 6716110"/>
              <a:gd name="connsiteY4501" fmla="*/ 2514830 h 3272781"/>
              <a:gd name="connsiteX4502" fmla="*/ 368109 w 6716110"/>
              <a:gd name="connsiteY4502" fmla="*/ 2499047 h 3272781"/>
              <a:gd name="connsiteX4503" fmla="*/ 375256 w 6716110"/>
              <a:gd name="connsiteY4503" fmla="*/ 2535767 h 3272781"/>
              <a:gd name="connsiteX4504" fmla="*/ 387735 w 6716110"/>
              <a:gd name="connsiteY4504" fmla="*/ 2539109 h 3272781"/>
              <a:gd name="connsiteX4505" fmla="*/ 1340613 w 6716110"/>
              <a:gd name="connsiteY4505" fmla="*/ 2539174 h 3272781"/>
              <a:gd name="connsiteX4506" fmla="*/ 1366241 w 6716110"/>
              <a:gd name="connsiteY4506" fmla="*/ 2514764 h 3272781"/>
              <a:gd name="connsiteX4507" fmla="*/ 1323806 w 6716110"/>
              <a:gd name="connsiteY4507" fmla="*/ 2495514 h 3272781"/>
              <a:gd name="connsiteX4508" fmla="*/ 1327753 w 6716110"/>
              <a:gd name="connsiteY4508" fmla="*/ 2535809 h 3272781"/>
              <a:gd name="connsiteX4509" fmla="*/ 1340613 w 6716110"/>
              <a:gd name="connsiteY4509" fmla="*/ 2539174 h 3272781"/>
              <a:gd name="connsiteX4510" fmla="*/ 5826543 w 6716110"/>
              <a:gd name="connsiteY4510" fmla="*/ 2539209 h 3272781"/>
              <a:gd name="connsiteX4511" fmla="*/ 5834931 w 6716110"/>
              <a:gd name="connsiteY4511" fmla="*/ 2499980 h 3272781"/>
              <a:gd name="connsiteX4512" fmla="*/ 5791377 w 6716110"/>
              <a:gd name="connsiteY4512" fmla="*/ 2514793 h 3272781"/>
              <a:gd name="connsiteX4513" fmla="*/ 5826543 w 6716110"/>
              <a:gd name="connsiteY4513" fmla="*/ 2539209 h 3272781"/>
              <a:gd name="connsiteX4514" fmla="*/ 4139514 w 6716110"/>
              <a:gd name="connsiteY4514" fmla="*/ 2539215 h 3272781"/>
              <a:gd name="connsiteX4515" fmla="*/ 4132686 w 6716110"/>
              <a:gd name="connsiteY4515" fmla="*/ 2490799 h 3272781"/>
              <a:gd name="connsiteX4516" fmla="*/ 4107652 w 6716110"/>
              <a:gd name="connsiteY4516" fmla="*/ 2528725 h 3272781"/>
              <a:gd name="connsiteX4517" fmla="*/ 4139514 w 6716110"/>
              <a:gd name="connsiteY4517" fmla="*/ 2539215 h 3272781"/>
              <a:gd name="connsiteX4518" fmla="*/ 2294522 w 6716110"/>
              <a:gd name="connsiteY4518" fmla="*/ 2539386 h 3272781"/>
              <a:gd name="connsiteX4519" fmla="*/ 2318831 w 6716110"/>
              <a:gd name="connsiteY4519" fmla="*/ 2510640 h 3272781"/>
              <a:gd name="connsiteX4520" fmla="*/ 2277371 w 6716110"/>
              <a:gd name="connsiteY4520" fmla="*/ 2496284 h 3272781"/>
              <a:gd name="connsiteX4521" fmla="*/ 2280798 w 6716110"/>
              <a:gd name="connsiteY4521" fmla="*/ 2535601 h 3272781"/>
              <a:gd name="connsiteX4522" fmla="*/ 2294522 w 6716110"/>
              <a:gd name="connsiteY4522" fmla="*/ 2539386 h 3272781"/>
              <a:gd name="connsiteX4523" fmla="*/ 4199323 w 6716110"/>
              <a:gd name="connsiteY4523" fmla="*/ 2539398 h 3272781"/>
              <a:gd name="connsiteX4524" fmla="*/ 4225584 w 6716110"/>
              <a:gd name="connsiteY4524" fmla="*/ 2515762 h 3272781"/>
              <a:gd name="connsiteX4525" fmla="*/ 4195621 w 6716110"/>
              <a:gd name="connsiteY4525" fmla="*/ 2491035 h 3272781"/>
              <a:gd name="connsiteX4526" fmla="*/ 4186713 w 6716110"/>
              <a:gd name="connsiteY4526" fmla="*/ 2534832 h 3272781"/>
              <a:gd name="connsiteX4527" fmla="*/ 4199323 w 6716110"/>
              <a:gd name="connsiteY4527" fmla="*/ 2539398 h 3272781"/>
              <a:gd name="connsiteX4528" fmla="*/ 6244045 w 6716110"/>
              <a:gd name="connsiteY4528" fmla="*/ 2539417 h 3272781"/>
              <a:gd name="connsiteX4529" fmla="*/ 6278543 w 6716110"/>
              <a:gd name="connsiteY4529" fmla="*/ 2514376 h 3272781"/>
              <a:gd name="connsiteX4530" fmla="*/ 6234889 w 6716110"/>
              <a:gd name="connsiteY4530" fmla="*/ 2499878 h 3272781"/>
              <a:gd name="connsiteX4531" fmla="*/ 6244045 w 6716110"/>
              <a:gd name="connsiteY4531" fmla="*/ 2539417 h 3272781"/>
              <a:gd name="connsiteX4532" fmla="*/ 4864887 w 6716110"/>
              <a:gd name="connsiteY4532" fmla="*/ 2539436 h 3272781"/>
              <a:gd name="connsiteX4533" fmla="*/ 4885239 w 6716110"/>
              <a:gd name="connsiteY4533" fmla="*/ 2509379 h 3272781"/>
              <a:gd name="connsiteX4534" fmla="*/ 4844188 w 6716110"/>
              <a:gd name="connsiteY4534" fmla="*/ 2496796 h 3272781"/>
              <a:gd name="connsiteX4535" fmla="*/ 4851271 w 6716110"/>
              <a:gd name="connsiteY4535" fmla="*/ 2537322 h 3272781"/>
              <a:gd name="connsiteX4536" fmla="*/ 4864887 w 6716110"/>
              <a:gd name="connsiteY4536" fmla="*/ 2539436 h 3272781"/>
              <a:gd name="connsiteX4537" fmla="*/ 4349329 w 6716110"/>
              <a:gd name="connsiteY4537" fmla="*/ 2539442 h 3272781"/>
              <a:gd name="connsiteX4538" fmla="*/ 4372483 w 6716110"/>
              <a:gd name="connsiteY4538" fmla="*/ 2509859 h 3272781"/>
              <a:gd name="connsiteX4539" fmla="*/ 4328889 w 6716110"/>
              <a:gd name="connsiteY4539" fmla="*/ 2498727 h 3272781"/>
              <a:gd name="connsiteX4540" fmla="*/ 4335534 w 6716110"/>
              <a:gd name="connsiteY4540" fmla="*/ 2536216 h 3272781"/>
              <a:gd name="connsiteX4541" fmla="*/ 4349329 w 6716110"/>
              <a:gd name="connsiteY4541" fmla="*/ 2539442 h 3272781"/>
              <a:gd name="connsiteX4542" fmla="*/ 462295 w 6716110"/>
              <a:gd name="connsiteY4542" fmla="*/ 2539448 h 3272781"/>
              <a:gd name="connsiteX4543" fmla="*/ 485637 w 6716110"/>
              <a:gd name="connsiteY4543" fmla="*/ 2510615 h 3272781"/>
              <a:gd name="connsiteX4544" fmla="*/ 444876 w 6716110"/>
              <a:gd name="connsiteY4544" fmla="*/ 2495457 h 3272781"/>
              <a:gd name="connsiteX4545" fmla="*/ 448641 w 6716110"/>
              <a:gd name="connsiteY4545" fmla="*/ 2537018 h 3272781"/>
              <a:gd name="connsiteX4546" fmla="*/ 462295 w 6716110"/>
              <a:gd name="connsiteY4546" fmla="*/ 2539448 h 3272781"/>
              <a:gd name="connsiteX4547" fmla="*/ 4421004 w 6716110"/>
              <a:gd name="connsiteY4547" fmla="*/ 2539536 h 3272781"/>
              <a:gd name="connsiteX4548" fmla="*/ 4445068 w 6716110"/>
              <a:gd name="connsiteY4548" fmla="*/ 2506292 h 3272781"/>
              <a:gd name="connsiteX4549" fmla="*/ 4394902 w 6716110"/>
              <a:gd name="connsiteY4549" fmla="*/ 2504994 h 3272781"/>
              <a:gd name="connsiteX4550" fmla="*/ 4405628 w 6716110"/>
              <a:gd name="connsiteY4550" fmla="*/ 2534381 h 3272781"/>
              <a:gd name="connsiteX4551" fmla="*/ 4421004 w 6716110"/>
              <a:gd name="connsiteY4551" fmla="*/ 2539536 h 3272781"/>
              <a:gd name="connsiteX4552" fmla="*/ 1122997 w 6716110"/>
              <a:gd name="connsiteY4552" fmla="*/ 2539569 h 3272781"/>
              <a:gd name="connsiteX4553" fmla="*/ 1144780 w 6716110"/>
              <a:gd name="connsiteY4553" fmla="*/ 2509404 h 3272781"/>
              <a:gd name="connsiteX4554" fmla="*/ 1104789 w 6716110"/>
              <a:gd name="connsiteY4554" fmla="*/ 2495299 h 3272781"/>
              <a:gd name="connsiteX4555" fmla="*/ 1108870 w 6716110"/>
              <a:gd name="connsiteY4555" fmla="*/ 2536643 h 3272781"/>
              <a:gd name="connsiteX4556" fmla="*/ 1122997 w 6716110"/>
              <a:gd name="connsiteY4556" fmla="*/ 2539569 h 3272781"/>
              <a:gd name="connsiteX4557" fmla="*/ 5008819 w 6716110"/>
              <a:gd name="connsiteY4557" fmla="*/ 2539578 h 3272781"/>
              <a:gd name="connsiteX4558" fmla="*/ 5033235 w 6716110"/>
              <a:gd name="connsiteY4558" fmla="*/ 2514527 h 3272781"/>
              <a:gd name="connsiteX4559" fmla="*/ 4995012 w 6716110"/>
              <a:gd name="connsiteY4559" fmla="*/ 2493991 h 3272781"/>
              <a:gd name="connsiteX4560" fmla="*/ 4996146 w 6716110"/>
              <a:gd name="connsiteY4560" fmla="*/ 2535878 h 3272781"/>
              <a:gd name="connsiteX4561" fmla="*/ 5008819 w 6716110"/>
              <a:gd name="connsiteY4561" fmla="*/ 2539578 h 3272781"/>
              <a:gd name="connsiteX4562" fmla="*/ 4570479 w 6716110"/>
              <a:gd name="connsiteY4562" fmla="*/ 2539601 h 3272781"/>
              <a:gd name="connsiteX4563" fmla="*/ 4593658 w 6716110"/>
              <a:gd name="connsiteY4563" fmla="*/ 2515013 h 3272781"/>
              <a:gd name="connsiteX4564" fmla="*/ 4550368 w 6716110"/>
              <a:gd name="connsiteY4564" fmla="*/ 2496530 h 3272781"/>
              <a:gd name="connsiteX4565" fmla="*/ 4558373 w 6716110"/>
              <a:gd name="connsiteY4565" fmla="*/ 2537421 h 3272781"/>
              <a:gd name="connsiteX4566" fmla="*/ 4570479 w 6716110"/>
              <a:gd name="connsiteY4566" fmla="*/ 2539601 h 3272781"/>
              <a:gd name="connsiteX4567" fmla="*/ 1782422 w 6716110"/>
              <a:gd name="connsiteY4567" fmla="*/ 2539618 h 3272781"/>
              <a:gd name="connsiteX4568" fmla="*/ 1804840 w 6716110"/>
              <a:gd name="connsiteY4568" fmla="*/ 2509368 h 3272781"/>
              <a:gd name="connsiteX4569" fmla="*/ 1758594 w 6716110"/>
              <a:gd name="connsiteY4569" fmla="*/ 2504293 h 3272781"/>
              <a:gd name="connsiteX4570" fmla="*/ 1768527 w 6716110"/>
              <a:gd name="connsiteY4570" fmla="*/ 2536871 h 3272781"/>
              <a:gd name="connsiteX4571" fmla="*/ 1782422 w 6716110"/>
              <a:gd name="connsiteY4571" fmla="*/ 2539618 h 3272781"/>
              <a:gd name="connsiteX4572" fmla="*/ 1267673 w 6716110"/>
              <a:gd name="connsiteY4572" fmla="*/ 2539665 h 3272781"/>
              <a:gd name="connsiteX4573" fmla="*/ 1291496 w 6716110"/>
              <a:gd name="connsiteY4573" fmla="*/ 2509227 h 3272781"/>
              <a:gd name="connsiteX4574" fmla="*/ 1245070 w 6716110"/>
              <a:gd name="connsiteY4574" fmla="*/ 2503984 h 3272781"/>
              <a:gd name="connsiteX4575" fmla="*/ 1253137 w 6716110"/>
              <a:gd name="connsiteY4575" fmla="*/ 2535607 h 3272781"/>
              <a:gd name="connsiteX4576" fmla="*/ 1267673 w 6716110"/>
              <a:gd name="connsiteY4576" fmla="*/ 2539665 h 3272781"/>
              <a:gd name="connsiteX4577" fmla="*/ 5962475 w 6716110"/>
              <a:gd name="connsiteY4577" fmla="*/ 2539779 h 3272781"/>
              <a:gd name="connsiteX4578" fmla="*/ 5986528 w 6716110"/>
              <a:gd name="connsiteY4578" fmla="*/ 2510047 h 3272781"/>
              <a:gd name="connsiteX4579" fmla="*/ 5944258 w 6716110"/>
              <a:gd name="connsiteY4579" fmla="*/ 2495854 h 3272781"/>
              <a:gd name="connsiteX4580" fmla="*/ 5948518 w 6716110"/>
              <a:gd name="connsiteY4580" fmla="*/ 2535986 h 3272781"/>
              <a:gd name="connsiteX4581" fmla="*/ 5962475 w 6716110"/>
              <a:gd name="connsiteY4581" fmla="*/ 2539779 h 3272781"/>
              <a:gd name="connsiteX4582" fmla="*/ 5459813 w 6716110"/>
              <a:gd name="connsiteY4582" fmla="*/ 2539860 h 3272781"/>
              <a:gd name="connsiteX4583" fmla="*/ 5475917 w 6716110"/>
              <a:gd name="connsiteY4583" fmla="*/ 2515137 h 3272781"/>
              <a:gd name="connsiteX4584" fmla="*/ 5452981 w 6716110"/>
              <a:gd name="connsiteY4584" fmla="*/ 2490414 h 3272781"/>
              <a:gd name="connsiteX4585" fmla="*/ 5425491 w 6716110"/>
              <a:gd name="connsiteY4585" fmla="*/ 2525356 h 3272781"/>
              <a:gd name="connsiteX4586" fmla="*/ 5459813 w 6716110"/>
              <a:gd name="connsiteY4586" fmla="*/ 2539860 h 3272781"/>
              <a:gd name="connsiteX4587" fmla="*/ 2380197 w 6716110"/>
              <a:gd name="connsiteY4587" fmla="*/ 2609505 h 3272781"/>
              <a:gd name="connsiteX4588" fmla="*/ 2392067 w 6716110"/>
              <a:gd name="connsiteY4588" fmla="*/ 2589048 h 3272781"/>
              <a:gd name="connsiteX4589" fmla="*/ 2359001 w 6716110"/>
              <a:gd name="connsiteY4589" fmla="*/ 2565414 h 3272781"/>
              <a:gd name="connsiteX4590" fmla="*/ 2355254 w 6716110"/>
              <a:gd name="connsiteY4590" fmla="*/ 2609445 h 3272781"/>
              <a:gd name="connsiteX4591" fmla="*/ 2380197 w 6716110"/>
              <a:gd name="connsiteY4591" fmla="*/ 2609505 h 3272781"/>
              <a:gd name="connsiteX4592" fmla="*/ 4287145 w 6716110"/>
              <a:gd name="connsiteY4592" fmla="*/ 2609712 h 3272781"/>
              <a:gd name="connsiteX4593" fmla="*/ 4299431 w 6716110"/>
              <a:gd name="connsiteY4593" fmla="*/ 2588141 h 3272781"/>
              <a:gd name="connsiteX4594" fmla="*/ 4254266 w 6716110"/>
              <a:gd name="connsiteY4594" fmla="*/ 2574058 h 3272781"/>
              <a:gd name="connsiteX4595" fmla="*/ 4261577 w 6716110"/>
              <a:gd name="connsiteY4595" fmla="*/ 2609672 h 3272781"/>
              <a:gd name="connsiteX4596" fmla="*/ 4287145 w 6716110"/>
              <a:gd name="connsiteY4596" fmla="*/ 2609712 h 3272781"/>
              <a:gd name="connsiteX4597" fmla="*/ 3993338 w 6716110"/>
              <a:gd name="connsiteY4597" fmla="*/ 2609872 h 3272781"/>
              <a:gd name="connsiteX4598" fmla="*/ 4006801 w 6716110"/>
              <a:gd name="connsiteY4598" fmla="*/ 2589498 h 3272781"/>
              <a:gd name="connsiteX4599" fmla="*/ 3967681 w 6716110"/>
              <a:gd name="connsiteY4599" fmla="*/ 2568014 h 3272781"/>
              <a:gd name="connsiteX4600" fmla="*/ 3968335 w 6716110"/>
              <a:gd name="connsiteY4600" fmla="*/ 2609529 h 3272781"/>
              <a:gd name="connsiteX4601" fmla="*/ 3993338 w 6716110"/>
              <a:gd name="connsiteY4601" fmla="*/ 2609872 h 3272781"/>
              <a:gd name="connsiteX4602" fmla="*/ 4410364 w 6716110"/>
              <a:gd name="connsiteY4602" fmla="*/ 2609926 h 3272781"/>
              <a:gd name="connsiteX4603" fmla="*/ 4446015 w 6716110"/>
              <a:gd name="connsiteY4603" fmla="*/ 2590004 h 3272781"/>
              <a:gd name="connsiteX4604" fmla="*/ 4405826 w 6716110"/>
              <a:gd name="connsiteY4604" fmla="*/ 2569920 h 3272781"/>
              <a:gd name="connsiteX4605" fmla="*/ 4410364 w 6716110"/>
              <a:gd name="connsiteY4605" fmla="*/ 2609926 h 3272781"/>
              <a:gd name="connsiteX4606" fmla="*/ 6023521 w 6716110"/>
              <a:gd name="connsiteY4606" fmla="*/ 2610278 h 3272781"/>
              <a:gd name="connsiteX4607" fmla="*/ 6060823 w 6716110"/>
              <a:gd name="connsiteY4607" fmla="*/ 2589785 h 3272781"/>
              <a:gd name="connsiteX4608" fmla="*/ 6022544 w 6716110"/>
              <a:gd name="connsiteY4608" fmla="*/ 2567356 h 3272781"/>
              <a:gd name="connsiteX4609" fmla="*/ 6023521 w 6716110"/>
              <a:gd name="connsiteY4609" fmla="*/ 2610278 h 3272781"/>
              <a:gd name="connsiteX4610" fmla="*/ 6097417 w 6716110"/>
              <a:gd name="connsiteY4610" fmla="*/ 2610306 h 3272781"/>
              <a:gd name="connsiteX4611" fmla="*/ 6133270 w 6716110"/>
              <a:gd name="connsiteY4611" fmla="*/ 2589571 h 3272781"/>
              <a:gd name="connsiteX4612" fmla="*/ 6096125 w 6716110"/>
              <a:gd name="connsiteY4612" fmla="*/ 2567068 h 3272781"/>
              <a:gd name="connsiteX4613" fmla="*/ 6097417 w 6716110"/>
              <a:gd name="connsiteY4613" fmla="*/ 2610306 h 3272781"/>
              <a:gd name="connsiteX4614" fmla="*/ 4043011 w 6716110"/>
              <a:gd name="connsiteY4614" fmla="*/ 2610311 h 3272781"/>
              <a:gd name="connsiteX4615" fmla="*/ 4080123 w 6716110"/>
              <a:gd name="connsiteY4615" fmla="*/ 2590055 h 3272781"/>
              <a:gd name="connsiteX4616" fmla="*/ 4035035 w 6716110"/>
              <a:gd name="connsiteY4616" fmla="*/ 2572554 h 3272781"/>
              <a:gd name="connsiteX4617" fmla="*/ 4043011 w 6716110"/>
              <a:gd name="connsiteY4617" fmla="*/ 2610311 h 3272781"/>
              <a:gd name="connsiteX4618" fmla="*/ 598488 w 6716110"/>
              <a:gd name="connsiteY4618" fmla="*/ 2610543 h 3272781"/>
              <a:gd name="connsiteX4619" fmla="*/ 626724 w 6716110"/>
              <a:gd name="connsiteY4619" fmla="*/ 2608011 h 3272781"/>
              <a:gd name="connsiteX4620" fmla="*/ 626239 w 6716110"/>
              <a:gd name="connsiteY4620" fmla="*/ 2571549 h 3272781"/>
              <a:gd name="connsiteX4621" fmla="*/ 583582 w 6716110"/>
              <a:gd name="connsiteY4621" fmla="*/ 2589375 h 3272781"/>
              <a:gd name="connsiteX4622" fmla="*/ 598488 w 6716110"/>
              <a:gd name="connsiteY4622" fmla="*/ 2610543 h 3272781"/>
              <a:gd name="connsiteX4623" fmla="*/ 471773 w 6716110"/>
              <a:gd name="connsiteY4623" fmla="*/ 2610648 h 3272781"/>
              <a:gd name="connsiteX4624" fmla="*/ 485868 w 6716110"/>
              <a:gd name="connsiteY4624" fmla="*/ 2594301 h 3272781"/>
              <a:gd name="connsiteX4625" fmla="*/ 447792 w 6716110"/>
              <a:gd name="connsiteY4625" fmla="*/ 2566752 h 3272781"/>
              <a:gd name="connsiteX4626" fmla="*/ 449590 w 6716110"/>
              <a:gd name="connsiteY4626" fmla="*/ 2610344 h 3272781"/>
              <a:gd name="connsiteX4627" fmla="*/ 471773 w 6716110"/>
              <a:gd name="connsiteY4627" fmla="*/ 2610648 h 3272781"/>
              <a:gd name="connsiteX4628" fmla="*/ 5878491 w 6716110"/>
              <a:gd name="connsiteY4628" fmla="*/ 2610804 h 3272781"/>
              <a:gd name="connsiteX4629" fmla="*/ 5912404 w 6716110"/>
              <a:gd name="connsiteY4629" fmla="*/ 2588829 h 3272781"/>
              <a:gd name="connsiteX4630" fmla="*/ 5878491 w 6716110"/>
              <a:gd name="connsiteY4630" fmla="*/ 2565715 h 3272781"/>
              <a:gd name="connsiteX4631" fmla="*/ 5878491 w 6716110"/>
              <a:gd name="connsiteY4631" fmla="*/ 2610804 h 3272781"/>
              <a:gd name="connsiteX4632" fmla="*/ 1350916 w 6716110"/>
              <a:gd name="connsiteY4632" fmla="*/ 2610894 h 3272781"/>
              <a:gd name="connsiteX4633" fmla="*/ 1365460 w 6716110"/>
              <a:gd name="connsiteY4633" fmla="*/ 2594388 h 3272781"/>
              <a:gd name="connsiteX4634" fmla="*/ 1332545 w 6716110"/>
              <a:gd name="connsiteY4634" fmla="*/ 2565653 h 3272781"/>
              <a:gd name="connsiteX4635" fmla="*/ 1328101 w 6716110"/>
              <a:gd name="connsiteY4635" fmla="*/ 2609723 h 3272781"/>
              <a:gd name="connsiteX4636" fmla="*/ 1350916 w 6716110"/>
              <a:gd name="connsiteY4636" fmla="*/ 2610894 h 3272781"/>
              <a:gd name="connsiteX4637" fmla="*/ 3899082 w 6716110"/>
              <a:gd name="connsiteY4637" fmla="*/ 2610966 h 3272781"/>
              <a:gd name="connsiteX4638" fmla="*/ 3933289 w 6716110"/>
              <a:gd name="connsiteY4638" fmla="*/ 2588829 h 3272781"/>
              <a:gd name="connsiteX4639" fmla="*/ 3898268 w 6716110"/>
              <a:gd name="connsiteY4639" fmla="*/ 2565715 h 3272781"/>
              <a:gd name="connsiteX4640" fmla="*/ 3899082 w 6716110"/>
              <a:gd name="connsiteY4640" fmla="*/ 2610966 h 3272781"/>
              <a:gd name="connsiteX4641" fmla="*/ 5018300 w 6716110"/>
              <a:gd name="connsiteY4641" fmla="*/ 2610983 h 3272781"/>
              <a:gd name="connsiteX4642" fmla="*/ 5032859 w 6716110"/>
              <a:gd name="connsiteY4642" fmla="*/ 2594101 h 3272781"/>
              <a:gd name="connsiteX4643" fmla="*/ 4999676 w 6716110"/>
              <a:gd name="connsiteY4643" fmla="*/ 2565532 h 3272781"/>
              <a:gd name="connsiteX4644" fmla="*/ 4995446 w 6716110"/>
              <a:gd name="connsiteY4644" fmla="*/ 2610333 h 3272781"/>
              <a:gd name="connsiteX4645" fmla="*/ 5018300 w 6716110"/>
              <a:gd name="connsiteY4645" fmla="*/ 2610983 h 3272781"/>
              <a:gd name="connsiteX4646" fmla="*/ 5383412 w 6716110"/>
              <a:gd name="connsiteY4646" fmla="*/ 2611040 h 3272781"/>
              <a:gd name="connsiteX4647" fmla="*/ 5399195 w 6716110"/>
              <a:gd name="connsiteY4647" fmla="*/ 2589580 h 3272781"/>
              <a:gd name="connsiteX4648" fmla="*/ 5357865 w 6716110"/>
              <a:gd name="connsiteY4648" fmla="*/ 2569719 h 3272781"/>
              <a:gd name="connsiteX4649" fmla="*/ 5354448 w 6716110"/>
              <a:gd name="connsiteY4649" fmla="*/ 2607635 h 3272781"/>
              <a:gd name="connsiteX4650" fmla="*/ 5383412 w 6716110"/>
              <a:gd name="connsiteY4650" fmla="*/ 2611040 h 3272781"/>
              <a:gd name="connsiteX4651" fmla="*/ 824624 w 6716110"/>
              <a:gd name="connsiteY4651" fmla="*/ 2611613 h 3272781"/>
              <a:gd name="connsiteX4652" fmla="*/ 840916 w 6716110"/>
              <a:gd name="connsiteY4652" fmla="*/ 2609470 h 3272781"/>
              <a:gd name="connsiteX4653" fmla="*/ 842368 w 6716110"/>
              <a:gd name="connsiteY4653" fmla="*/ 2568135 h 3272781"/>
              <a:gd name="connsiteX4654" fmla="*/ 806718 w 6716110"/>
              <a:gd name="connsiteY4654" fmla="*/ 2575505 h 3272781"/>
              <a:gd name="connsiteX4655" fmla="*/ 808332 w 6716110"/>
              <a:gd name="connsiteY4655" fmla="*/ 2607868 h 3272781"/>
              <a:gd name="connsiteX4656" fmla="*/ 824624 w 6716110"/>
              <a:gd name="connsiteY4656" fmla="*/ 2611613 h 3272781"/>
              <a:gd name="connsiteX4657" fmla="*/ 5161836 w 6716110"/>
              <a:gd name="connsiteY4657" fmla="*/ 2612008 h 3272781"/>
              <a:gd name="connsiteX4658" fmla="*/ 5178975 w 6716110"/>
              <a:gd name="connsiteY4658" fmla="*/ 2584092 h 3272781"/>
              <a:gd name="connsiteX4659" fmla="*/ 5130948 w 6716110"/>
              <a:gd name="connsiteY4659" fmla="*/ 2583768 h 3272781"/>
              <a:gd name="connsiteX4660" fmla="*/ 5149534 w 6716110"/>
              <a:gd name="connsiteY4660" fmla="*/ 2611965 h 3272781"/>
              <a:gd name="connsiteX4661" fmla="*/ 5161836 w 6716110"/>
              <a:gd name="connsiteY4661" fmla="*/ 2612008 h 3272781"/>
              <a:gd name="connsiteX4662" fmla="*/ 3757769 w 6716110"/>
              <a:gd name="connsiteY4662" fmla="*/ 2612088 h 3272781"/>
              <a:gd name="connsiteX4663" fmla="*/ 3773956 w 6716110"/>
              <a:gd name="connsiteY4663" fmla="*/ 2610064 h 3272781"/>
              <a:gd name="connsiteX4664" fmla="*/ 3784309 w 6716110"/>
              <a:gd name="connsiteY4664" fmla="*/ 2578831 h 3272781"/>
              <a:gd name="connsiteX4665" fmla="*/ 3738788 w 6716110"/>
              <a:gd name="connsiteY4665" fmla="*/ 2580139 h 3272781"/>
              <a:gd name="connsiteX4666" fmla="*/ 3741582 w 6716110"/>
              <a:gd name="connsiteY4666" fmla="*/ 2607612 h 3272781"/>
              <a:gd name="connsiteX4667" fmla="*/ 3757769 w 6716110"/>
              <a:gd name="connsiteY4667" fmla="*/ 2612088 h 3272781"/>
              <a:gd name="connsiteX4668" fmla="*/ 2216454 w 6716110"/>
              <a:gd name="connsiteY4668" fmla="*/ 2612091 h 3272781"/>
              <a:gd name="connsiteX4669" fmla="*/ 2244229 w 6716110"/>
              <a:gd name="connsiteY4669" fmla="*/ 2583943 h 3272781"/>
              <a:gd name="connsiteX4670" fmla="*/ 2205734 w 6716110"/>
              <a:gd name="connsiteY4670" fmla="*/ 2568019 h 3272781"/>
              <a:gd name="connsiteX4671" fmla="*/ 2216454 w 6716110"/>
              <a:gd name="connsiteY4671" fmla="*/ 2612091 h 3272781"/>
              <a:gd name="connsiteX4672" fmla="*/ 5810035 w 6716110"/>
              <a:gd name="connsiteY4672" fmla="*/ 2612109 h 3272781"/>
              <a:gd name="connsiteX4673" fmla="*/ 5838838 w 6716110"/>
              <a:gd name="connsiteY4673" fmla="*/ 2584131 h 3272781"/>
              <a:gd name="connsiteX4674" fmla="*/ 5792497 w 6716110"/>
              <a:gd name="connsiteY4674" fmla="*/ 2578763 h 3272781"/>
              <a:gd name="connsiteX4675" fmla="*/ 5810035 w 6716110"/>
              <a:gd name="connsiteY4675" fmla="*/ 2612109 h 3272781"/>
              <a:gd name="connsiteX4676" fmla="*/ 685749 w 6716110"/>
              <a:gd name="connsiteY4676" fmla="*/ 2612191 h 3272781"/>
              <a:gd name="connsiteX4677" fmla="*/ 704484 w 6716110"/>
              <a:gd name="connsiteY4677" fmla="*/ 2584335 h 3272781"/>
              <a:gd name="connsiteX4678" fmla="*/ 660076 w 6716110"/>
              <a:gd name="connsiteY4678" fmla="*/ 2573484 h 3272781"/>
              <a:gd name="connsiteX4679" fmla="*/ 672905 w 6716110"/>
              <a:gd name="connsiteY4679" fmla="*/ 2611060 h 3272781"/>
              <a:gd name="connsiteX4680" fmla="*/ 685749 w 6716110"/>
              <a:gd name="connsiteY4680" fmla="*/ 2612191 h 3272781"/>
              <a:gd name="connsiteX4681" fmla="*/ 5966148 w 6716110"/>
              <a:gd name="connsiteY4681" fmla="*/ 2612243 h 3272781"/>
              <a:gd name="connsiteX4682" fmla="*/ 5986764 w 6716110"/>
              <a:gd name="connsiteY4682" fmla="*/ 2583795 h 3272781"/>
              <a:gd name="connsiteX4683" fmla="*/ 5938060 w 6716110"/>
              <a:gd name="connsiteY4683" fmla="*/ 2580875 h 3272781"/>
              <a:gd name="connsiteX4684" fmla="*/ 5953372 w 6716110"/>
              <a:gd name="connsiteY4684" fmla="*/ 2611373 h 3272781"/>
              <a:gd name="connsiteX4685" fmla="*/ 5966148 w 6716110"/>
              <a:gd name="connsiteY4685" fmla="*/ 2612243 h 3272781"/>
              <a:gd name="connsiteX4686" fmla="*/ 1849307 w 6716110"/>
              <a:gd name="connsiteY4686" fmla="*/ 2612251 h 3272781"/>
              <a:gd name="connsiteX4687" fmla="*/ 1879126 w 6716110"/>
              <a:gd name="connsiteY4687" fmla="*/ 2583985 h 3272781"/>
              <a:gd name="connsiteX4688" fmla="*/ 1835798 w 6716110"/>
              <a:gd name="connsiteY4688" fmla="*/ 2571731 h 3272781"/>
              <a:gd name="connsiteX4689" fmla="*/ 1849307 w 6716110"/>
              <a:gd name="connsiteY4689" fmla="*/ 2612251 h 3272781"/>
              <a:gd name="connsiteX4690" fmla="*/ 4860070 w 6716110"/>
              <a:gd name="connsiteY4690" fmla="*/ 2612464 h 3272781"/>
              <a:gd name="connsiteX4691" fmla="*/ 4886306 w 6716110"/>
              <a:gd name="connsiteY4691" fmla="*/ 2588789 h 3272781"/>
              <a:gd name="connsiteX4692" fmla="*/ 4840877 w 6716110"/>
              <a:gd name="connsiteY4692" fmla="*/ 2574543 h 3272781"/>
              <a:gd name="connsiteX4693" fmla="*/ 4847506 w 6716110"/>
              <a:gd name="connsiteY4693" fmla="*/ 2608539 h 3272781"/>
              <a:gd name="connsiteX4694" fmla="*/ 4860070 w 6716110"/>
              <a:gd name="connsiteY4694" fmla="*/ 2612464 h 3272781"/>
              <a:gd name="connsiteX4695" fmla="*/ 4644631 w 6716110"/>
              <a:gd name="connsiteY4695" fmla="*/ 2612531 h 3272781"/>
              <a:gd name="connsiteX4696" fmla="*/ 4659635 w 6716110"/>
              <a:gd name="connsiteY4696" fmla="*/ 2605986 h 3272781"/>
              <a:gd name="connsiteX4697" fmla="*/ 4660443 w 6716110"/>
              <a:gd name="connsiteY4697" fmla="*/ 2572797 h 3272781"/>
              <a:gd name="connsiteX4698" fmla="*/ 4618278 w 6716110"/>
              <a:gd name="connsiteY4698" fmla="*/ 2578919 h 3272781"/>
              <a:gd name="connsiteX4699" fmla="*/ 4628294 w 6716110"/>
              <a:gd name="connsiteY4699" fmla="*/ 2609530 h 3272781"/>
              <a:gd name="connsiteX4700" fmla="*/ 4644631 w 6716110"/>
              <a:gd name="connsiteY4700" fmla="*/ 2612531 h 3272781"/>
              <a:gd name="connsiteX4701" fmla="*/ 2806829 w 6716110"/>
              <a:gd name="connsiteY4701" fmla="*/ 2612604 h 3272781"/>
              <a:gd name="connsiteX4702" fmla="*/ 2824415 w 6716110"/>
              <a:gd name="connsiteY4702" fmla="*/ 2607807 h 3272781"/>
              <a:gd name="connsiteX4703" fmla="*/ 2830906 w 6716110"/>
              <a:gd name="connsiteY4703" fmla="*/ 2579109 h 3272781"/>
              <a:gd name="connsiteX4704" fmla="*/ 2786768 w 6716110"/>
              <a:gd name="connsiteY4704" fmla="*/ 2574845 h 3272781"/>
              <a:gd name="connsiteX4705" fmla="*/ 2788391 w 6716110"/>
              <a:gd name="connsiteY4705" fmla="*/ 2608299 h 3272781"/>
              <a:gd name="connsiteX4706" fmla="*/ 2806829 w 6716110"/>
              <a:gd name="connsiteY4706" fmla="*/ 2612604 h 3272781"/>
              <a:gd name="connsiteX4707" fmla="*/ 6478101 w 6716110"/>
              <a:gd name="connsiteY4707" fmla="*/ 2612607 h 3272781"/>
              <a:gd name="connsiteX4708" fmla="*/ 6500795 w 6716110"/>
              <a:gd name="connsiteY4708" fmla="*/ 2583893 h 3272781"/>
              <a:gd name="connsiteX4709" fmla="*/ 6456722 w 6716110"/>
              <a:gd name="connsiteY4709" fmla="*/ 2571681 h 3272781"/>
              <a:gd name="connsiteX4710" fmla="*/ 6464587 w 6716110"/>
              <a:gd name="connsiteY4710" fmla="*/ 2610922 h 3272781"/>
              <a:gd name="connsiteX4711" fmla="*/ 6478101 w 6716110"/>
              <a:gd name="connsiteY4711" fmla="*/ 2612607 h 3272781"/>
              <a:gd name="connsiteX4712" fmla="*/ 5306401 w 6716110"/>
              <a:gd name="connsiteY4712" fmla="*/ 2612639 h 3272781"/>
              <a:gd name="connsiteX4713" fmla="*/ 5325038 w 6716110"/>
              <a:gd name="connsiteY4713" fmla="*/ 2583371 h 3272781"/>
              <a:gd name="connsiteX4714" fmla="*/ 5279415 w 6716110"/>
              <a:gd name="connsiteY4714" fmla="*/ 2578644 h 3272781"/>
              <a:gd name="connsiteX4715" fmla="*/ 5293391 w 6716110"/>
              <a:gd name="connsiteY4715" fmla="*/ 2611241 h 3272781"/>
              <a:gd name="connsiteX4716" fmla="*/ 5306401 w 6716110"/>
              <a:gd name="connsiteY4716" fmla="*/ 2612639 h 3272781"/>
              <a:gd name="connsiteX4717" fmla="*/ 5085237 w 6716110"/>
              <a:gd name="connsiteY4717" fmla="*/ 2612658 h 3272781"/>
              <a:gd name="connsiteX4718" fmla="*/ 5106074 w 6716110"/>
              <a:gd name="connsiteY4718" fmla="*/ 2580602 h 3272781"/>
              <a:gd name="connsiteX4719" fmla="*/ 5059505 w 6716110"/>
              <a:gd name="connsiteY4719" fmla="*/ 2575413 h 3272781"/>
              <a:gd name="connsiteX4720" fmla="*/ 5070903 w 6716110"/>
              <a:gd name="connsiteY4720" fmla="*/ 2610272 h 3272781"/>
              <a:gd name="connsiteX4721" fmla="*/ 5085237 w 6716110"/>
              <a:gd name="connsiteY4721" fmla="*/ 2612658 h 3272781"/>
              <a:gd name="connsiteX4722" fmla="*/ 4572019 w 6716110"/>
              <a:gd name="connsiteY4722" fmla="*/ 2612681 h 3272781"/>
              <a:gd name="connsiteX4723" fmla="*/ 4593032 w 6716110"/>
              <a:gd name="connsiteY4723" fmla="*/ 2584045 h 3272781"/>
              <a:gd name="connsiteX4724" fmla="*/ 4550224 w 6716110"/>
              <a:gd name="connsiteY4724" fmla="*/ 2571297 h 3272781"/>
              <a:gd name="connsiteX4725" fmla="*/ 4558786 w 6716110"/>
              <a:gd name="connsiteY4725" fmla="*/ 2610991 h 3272781"/>
              <a:gd name="connsiteX4726" fmla="*/ 4572019 w 6716110"/>
              <a:gd name="connsiteY4726" fmla="*/ 2612681 h 3272781"/>
              <a:gd name="connsiteX4727" fmla="*/ 3619610 w 6716110"/>
              <a:gd name="connsiteY4727" fmla="*/ 2612703 h 3272781"/>
              <a:gd name="connsiteX4728" fmla="*/ 3637456 w 6716110"/>
              <a:gd name="connsiteY4728" fmla="*/ 2580984 h 3272781"/>
              <a:gd name="connsiteX4729" fmla="*/ 3600495 w 6716110"/>
              <a:gd name="connsiteY4729" fmla="*/ 2567071 h 3272781"/>
              <a:gd name="connsiteX4730" fmla="*/ 3605729 w 6716110"/>
              <a:gd name="connsiteY4730" fmla="*/ 2611430 h 3272781"/>
              <a:gd name="connsiteX4731" fmla="*/ 3619610 w 6716110"/>
              <a:gd name="connsiteY4731" fmla="*/ 2612703 h 3272781"/>
              <a:gd name="connsiteX4732" fmla="*/ 6259292 w 6716110"/>
              <a:gd name="connsiteY4732" fmla="*/ 2612705 h 3272781"/>
              <a:gd name="connsiteX4733" fmla="*/ 6278299 w 6716110"/>
              <a:gd name="connsiteY4733" fmla="*/ 2583788 h 3272781"/>
              <a:gd name="connsiteX4734" fmla="*/ 6232430 w 6716110"/>
              <a:gd name="connsiteY4734" fmla="*/ 2579074 h 3272781"/>
              <a:gd name="connsiteX4735" fmla="*/ 6246094 w 6716110"/>
              <a:gd name="connsiteY4735" fmla="*/ 2611260 h 3272781"/>
              <a:gd name="connsiteX4736" fmla="*/ 6259292 w 6716110"/>
              <a:gd name="connsiteY4736" fmla="*/ 2612705 h 3272781"/>
              <a:gd name="connsiteX4737" fmla="*/ 4935560 w 6716110"/>
              <a:gd name="connsiteY4737" fmla="*/ 2612720 h 3272781"/>
              <a:gd name="connsiteX4738" fmla="*/ 4959754 w 6716110"/>
              <a:gd name="connsiteY4738" fmla="*/ 2583720 h 3272781"/>
              <a:gd name="connsiteX4739" fmla="*/ 4917927 w 6716110"/>
              <a:gd name="connsiteY4739" fmla="*/ 2570647 h 3272781"/>
              <a:gd name="connsiteX4740" fmla="*/ 4921685 w 6716110"/>
              <a:gd name="connsiteY4740" fmla="*/ 2608885 h 3272781"/>
              <a:gd name="connsiteX4741" fmla="*/ 4935560 w 6716110"/>
              <a:gd name="connsiteY4741" fmla="*/ 2612720 h 3272781"/>
              <a:gd name="connsiteX4742" fmla="*/ 537001 w 6716110"/>
              <a:gd name="connsiteY4742" fmla="*/ 2612721 h 3272781"/>
              <a:gd name="connsiteX4743" fmla="*/ 558059 w 6716110"/>
              <a:gd name="connsiteY4743" fmla="*/ 2583893 h 3272781"/>
              <a:gd name="connsiteX4744" fmla="*/ 515298 w 6716110"/>
              <a:gd name="connsiteY4744" fmla="*/ 2570867 h 3272781"/>
              <a:gd name="connsiteX4745" fmla="*/ 523489 w 6716110"/>
              <a:gd name="connsiteY4745" fmla="*/ 2610922 h 3272781"/>
              <a:gd name="connsiteX4746" fmla="*/ 537001 w 6716110"/>
              <a:gd name="connsiteY4746" fmla="*/ 2612721 h 3272781"/>
              <a:gd name="connsiteX4747" fmla="*/ 169793 w 6716110"/>
              <a:gd name="connsiteY4747" fmla="*/ 2612754 h 3272781"/>
              <a:gd name="connsiteX4748" fmla="*/ 190876 w 6716110"/>
              <a:gd name="connsiteY4748" fmla="*/ 2584018 h 3272781"/>
              <a:gd name="connsiteX4749" fmla="*/ 151569 w 6716110"/>
              <a:gd name="connsiteY4749" fmla="*/ 2568486 h 3272781"/>
              <a:gd name="connsiteX4750" fmla="*/ 156442 w 6716110"/>
              <a:gd name="connsiteY4750" fmla="*/ 2610228 h 3272781"/>
              <a:gd name="connsiteX4751" fmla="*/ 169793 w 6716110"/>
              <a:gd name="connsiteY4751" fmla="*/ 2612754 h 3272781"/>
              <a:gd name="connsiteX4752" fmla="*/ 4716963 w 6716110"/>
              <a:gd name="connsiteY4752" fmla="*/ 2612756 h 3272781"/>
              <a:gd name="connsiteX4753" fmla="*/ 4735314 w 6716110"/>
              <a:gd name="connsiteY4753" fmla="*/ 2601779 h 3272781"/>
              <a:gd name="connsiteX4754" fmla="*/ 4707382 w 6716110"/>
              <a:gd name="connsiteY4754" fmla="*/ 2565341 h 3272781"/>
              <a:gd name="connsiteX4755" fmla="*/ 4694715 w 6716110"/>
              <a:gd name="connsiteY4755" fmla="*/ 2607852 h 3272781"/>
              <a:gd name="connsiteX4756" fmla="*/ 4716963 w 6716110"/>
              <a:gd name="connsiteY4756" fmla="*/ 2612756 h 3272781"/>
              <a:gd name="connsiteX4757" fmla="*/ 4204570 w 6716110"/>
              <a:gd name="connsiteY4757" fmla="*/ 2612758 h 3272781"/>
              <a:gd name="connsiteX4758" fmla="*/ 4225362 w 6716110"/>
              <a:gd name="connsiteY4758" fmla="*/ 2582779 h 3272781"/>
              <a:gd name="connsiteX4759" fmla="*/ 4178902 w 6716110"/>
              <a:gd name="connsiteY4759" fmla="*/ 2578378 h 3272781"/>
              <a:gd name="connsiteX4760" fmla="*/ 4191129 w 6716110"/>
              <a:gd name="connsiteY4760" fmla="*/ 2610975 h 3272781"/>
              <a:gd name="connsiteX4761" fmla="*/ 4204570 w 6716110"/>
              <a:gd name="connsiteY4761" fmla="*/ 2612758 h 3272781"/>
              <a:gd name="connsiteX4762" fmla="*/ 3474489 w 6716110"/>
              <a:gd name="connsiteY4762" fmla="*/ 2612775 h 3272781"/>
              <a:gd name="connsiteX4763" fmla="*/ 3493040 w 6716110"/>
              <a:gd name="connsiteY4763" fmla="*/ 2584410 h 3272781"/>
              <a:gd name="connsiteX4764" fmla="*/ 3449121 w 6716110"/>
              <a:gd name="connsiteY4764" fmla="*/ 2571947 h 3272781"/>
              <a:gd name="connsiteX4765" fmla="*/ 3462134 w 6716110"/>
              <a:gd name="connsiteY4765" fmla="*/ 2612617 h 3272781"/>
              <a:gd name="connsiteX4766" fmla="*/ 3474489 w 6716110"/>
              <a:gd name="connsiteY4766" fmla="*/ 2612775 h 3272781"/>
              <a:gd name="connsiteX4767" fmla="*/ 3396654 w 6716110"/>
              <a:gd name="connsiteY4767" fmla="*/ 2612788 h 3272781"/>
              <a:gd name="connsiteX4768" fmla="*/ 3419900 w 6716110"/>
              <a:gd name="connsiteY4768" fmla="*/ 2584156 h 3272781"/>
              <a:gd name="connsiteX4769" fmla="*/ 3373739 w 6716110"/>
              <a:gd name="connsiteY4769" fmla="*/ 2576728 h 3272781"/>
              <a:gd name="connsiteX4770" fmla="*/ 3383329 w 6716110"/>
              <a:gd name="connsiteY4770" fmla="*/ 2609506 h 3272781"/>
              <a:gd name="connsiteX4771" fmla="*/ 3396654 w 6716110"/>
              <a:gd name="connsiteY4771" fmla="*/ 2612788 h 3272781"/>
              <a:gd name="connsiteX4772" fmla="*/ 1123321 w 6716110"/>
              <a:gd name="connsiteY4772" fmla="*/ 2612811 h 3272781"/>
              <a:gd name="connsiteX4773" fmla="*/ 1144560 w 6716110"/>
              <a:gd name="connsiteY4773" fmla="*/ 2583688 h 3272781"/>
              <a:gd name="connsiteX4774" fmla="*/ 1098140 w 6716110"/>
              <a:gd name="connsiteY4774" fmla="*/ 2578648 h 3272781"/>
              <a:gd name="connsiteX4775" fmla="*/ 1109906 w 6716110"/>
              <a:gd name="connsiteY4775" fmla="*/ 2610347 h 3272781"/>
              <a:gd name="connsiteX4776" fmla="*/ 1123321 w 6716110"/>
              <a:gd name="connsiteY4776" fmla="*/ 2612811 h 3272781"/>
              <a:gd name="connsiteX4777" fmla="*/ 4489805 w 6716110"/>
              <a:gd name="connsiteY4777" fmla="*/ 2612815 h 3272781"/>
              <a:gd name="connsiteX4778" fmla="*/ 4518910 w 6716110"/>
              <a:gd name="connsiteY4778" fmla="*/ 2578947 h 3272781"/>
              <a:gd name="connsiteX4779" fmla="*/ 4469580 w 6716110"/>
              <a:gd name="connsiteY4779" fmla="*/ 2584321 h 3272781"/>
              <a:gd name="connsiteX4780" fmla="*/ 4489805 w 6716110"/>
              <a:gd name="connsiteY4780" fmla="*/ 2612815 h 3272781"/>
              <a:gd name="connsiteX4781" fmla="*/ 318992 w 6716110"/>
              <a:gd name="connsiteY4781" fmla="*/ 2612818 h 3272781"/>
              <a:gd name="connsiteX4782" fmla="*/ 338824 w 6716110"/>
              <a:gd name="connsiteY4782" fmla="*/ 2583942 h 3272781"/>
              <a:gd name="connsiteX4783" fmla="*/ 296711 w 6716110"/>
              <a:gd name="connsiteY4783" fmla="*/ 2570155 h 3272781"/>
              <a:gd name="connsiteX4784" fmla="*/ 305852 w 6716110"/>
              <a:gd name="connsiteY4784" fmla="*/ 2611517 h 3272781"/>
              <a:gd name="connsiteX4785" fmla="*/ 318992 w 6716110"/>
              <a:gd name="connsiteY4785" fmla="*/ 2612818 h 3272781"/>
              <a:gd name="connsiteX4786" fmla="*/ 3540145 w 6716110"/>
              <a:gd name="connsiteY4786" fmla="*/ 2612837 h 3272781"/>
              <a:gd name="connsiteX4787" fmla="*/ 3567524 w 6716110"/>
              <a:gd name="connsiteY4787" fmla="*/ 2588713 h 3272781"/>
              <a:gd name="connsiteX4788" fmla="*/ 3530694 w 6716110"/>
              <a:gd name="connsiteY4788" fmla="*/ 2566344 h 3272781"/>
              <a:gd name="connsiteX4789" fmla="*/ 3527287 w 6716110"/>
              <a:gd name="connsiteY4789" fmla="*/ 2608829 h 3272781"/>
              <a:gd name="connsiteX4790" fmla="*/ 3540145 w 6716110"/>
              <a:gd name="connsiteY4790" fmla="*/ 2612837 h 3272781"/>
              <a:gd name="connsiteX4791" fmla="*/ 1417478 w 6716110"/>
              <a:gd name="connsiteY4791" fmla="*/ 2612850 h 3272781"/>
              <a:gd name="connsiteX4792" fmla="*/ 1438638 w 6716110"/>
              <a:gd name="connsiteY4792" fmla="*/ 2580947 h 3272781"/>
              <a:gd name="connsiteX4793" fmla="*/ 1389240 w 6716110"/>
              <a:gd name="connsiteY4793" fmla="*/ 2584350 h 3272781"/>
              <a:gd name="connsiteX4794" fmla="*/ 1403051 w 6716110"/>
              <a:gd name="connsiteY4794" fmla="*/ 2610439 h 3272781"/>
              <a:gd name="connsiteX4795" fmla="*/ 1417478 w 6716110"/>
              <a:gd name="connsiteY4795" fmla="*/ 2612850 h 3272781"/>
              <a:gd name="connsiteX4796" fmla="*/ 6329541 w 6716110"/>
              <a:gd name="connsiteY4796" fmla="*/ 2612871 h 3272781"/>
              <a:gd name="connsiteX4797" fmla="*/ 6352395 w 6716110"/>
              <a:gd name="connsiteY4797" fmla="*/ 2584006 h 3272781"/>
              <a:gd name="connsiteX4798" fmla="*/ 6307759 w 6716110"/>
              <a:gd name="connsiteY4798" fmla="*/ 2572819 h 3272781"/>
              <a:gd name="connsiteX4799" fmla="*/ 6315771 w 6716110"/>
              <a:gd name="connsiteY4799" fmla="*/ 2609461 h 3272781"/>
              <a:gd name="connsiteX4800" fmla="*/ 6329541 w 6716110"/>
              <a:gd name="connsiteY4800" fmla="*/ 2612871 h 3272781"/>
              <a:gd name="connsiteX4801" fmla="*/ 1271146 w 6716110"/>
              <a:gd name="connsiteY4801" fmla="*/ 2612881 h 3272781"/>
              <a:gd name="connsiteX4802" fmla="*/ 1291389 w 6716110"/>
              <a:gd name="connsiteY4802" fmla="*/ 2583723 h 3272781"/>
              <a:gd name="connsiteX4803" fmla="*/ 1244382 w 6716110"/>
              <a:gd name="connsiteY4803" fmla="*/ 2578992 h 3272781"/>
              <a:gd name="connsiteX4804" fmla="*/ 1258045 w 6716110"/>
              <a:gd name="connsiteY4804" fmla="*/ 2610967 h 3272781"/>
              <a:gd name="connsiteX4805" fmla="*/ 1271146 w 6716110"/>
              <a:gd name="connsiteY4805" fmla="*/ 2612881 h 3272781"/>
              <a:gd name="connsiteX4806" fmla="*/ 5232350 w 6716110"/>
              <a:gd name="connsiteY4806" fmla="*/ 2612912 h 3272781"/>
              <a:gd name="connsiteX4807" fmla="*/ 5252471 w 6716110"/>
              <a:gd name="connsiteY4807" fmla="*/ 2583801 h 3272781"/>
              <a:gd name="connsiteX4808" fmla="*/ 5204941 w 6716110"/>
              <a:gd name="connsiteY4808" fmla="*/ 2584127 h 3272781"/>
              <a:gd name="connsiteX4809" fmla="*/ 5219151 w 6716110"/>
              <a:gd name="connsiteY4809" fmla="*/ 2611882 h 3272781"/>
              <a:gd name="connsiteX4810" fmla="*/ 5232350 w 6716110"/>
              <a:gd name="connsiteY4810" fmla="*/ 2612912 h 3272781"/>
              <a:gd name="connsiteX4811" fmla="*/ 5670495 w 6716110"/>
              <a:gd name="connsiteY4811" fmla="*/ 2612920 h 3272781"/>
              <a:gd name="connsiteX4812" fmla="*/ 5691532 w 6716110"/>
              <a:gd name="connsiteY4812" fmla="*/ 2580251 h 3272781"/>
              <a:gd name="connsiteX4813" fmla="*/ 5645079 w 6716110"/>
              <a:gd name="connsiteY4813" fmla="*/ 2580577 h 3272781"/>
              <a:gd name="connsiteX4814" fmla="*/ 5655636 w 6716110"/>
              <a:gd name="connsiteY4814" fmla="*/ 2609616 h 3272781"/>
              <a:gd name="connsiteX4815" fmla="*/ 5670495 w 6716110"/>
              <a:gd name="connsiteY4815" fmla="*/ 2612920 h 3272781"/>
              <a:gd name="connsiteX4816" fmla="*/ 5599391 w 6716110"/>
              <a:gd name="connsiteY4816" fmla="*/ 2612923 h 3272781"/>
              <a:gd name="connsiteX4817" fmla="*/ 5619827 w 6716110"/>
              <a:gd name="connsiteY4817" fmla="*/ 2583879 h 3272781"/>
              <a:gd name="connsiteX4818" fmla="*/ 5580657 w 6716110"/>
              <a:gd name="connsiteY4818" fmla="*/ 2567436 h 3272781"/>
              <a:gd name="connsiteX4819" fmla="*/ 5586253 w 6716110"/>
              <a:gd name="connsiteY4819" fmla="*/ 2611833 h 3272781"/>
              <a:gd name="connsiteX4820" fmla="*/ 5599391 w 6716110"/>
              <a:gd name="connsiteY4820" fmla="*/ 2612923 h 3272781"/>
              <a:gd name="connsiteX4821" fmla="*/ 4791118 w 6716110"/>
              <a:gd name="connsiteY4821" fmla="*/ 2612924 h 3272781"/>
              <a:gd name="connsiteX4822" fmla="*/ 4811915 w 6716110"/>
              <a:gd name="connsiteY4822" fmla="*/ 2584028 h 3272781"/>
              <a:gd name="connsiteX4823" fmla="*/ 4765905 w 6716110"/>
              <a:gd name="connsiteY4823" fmla="*/ 2578617 h 3272781"/>
              <a:gd name="connsiteX4824" fmla="*/ 4777736 w 6716110"/>
              <a:gd name="connsiteY4824" fmla="*/ 2610595 h 3272781"/>
              <a:gd name="connsiteX4825" fmla="*/ 4791118 w 6716110"/>
              <a:gd name="connsiteY4825" fmla="*/ 2612924 h 3272781"/>
              <a:gd name="connsiteX4826" fmla="*/ 2298678 w 6716110"/>
              <a:gd name="connsiteY4826" fmla="*/ 2612958 h 3272781"/>
              <a:gd name="connsiteX4827" fmla="*/ 2318903 w 6716110"/>
              <a:gd name="connsiteY4827" fmla="*/ 2584670 h 3272781"/>
              <a:gd name="connsiteX4828" fmla="*/ 2277069 w 6716110"/>
              <a:gd name="connsiteY4828" fmla="*/ 2570719 h 3272781"/>
              <a:gd name="connsiteX4829" fmla="*/ 2285663 w 6716110"/>
              <a:gd name="connsiteY4829" fmla="*/ 2611600 h 3272781"/>
              <a:gd name="connsiteX4830" fmla="*/ 2298678 w 6716110"/>
              <a:gd name="connsiteY4830" fmla="*/ 2612958 h 3272781"/>
              <a:gd name="connsiteX4831" fmla="*/ 3690364 w 6716110"/>
              <a:gd name="connsiteY4831" fmla="*/ 2612965 h 3272781"/>
              <a:gd name="connsiteX4832" fmla="*/ 3711357 w 6716110"/>
              <a:gd name="connsiteY4832" fmla="*/ 2580698 h 3272781"/>
              <a:gd name="connsiteX4833" fmla="*/ 3670763 w 6716110"/>
              <a:gd name="connsiteY4833" fmla="*/ 2569726 h 3272781"/>
              <a:gd name="connsiteX4834" fmla="*/ 3675674 w 6716110"/>
              <a:gd name="connsiteY4834" fmla="*/ 2609904 h 3272781"/>
              <a:gd name="connsiteX4835" fmla="*/ 3690364 w 6716110"/>
              <a:gd name="connsiteY4835" fmla="*/ 2612965 h 3272781"/>
              <a:gd name="connsiteX4836" fmla="*/ 1561210 w 6716110"/>
              <a:gd name="connsiteY4836" fmla="*/ 2612983 h 3272781"/>
              <a:gd name="connsiteX4837" fmla="*/ 1584752 w 6716110"/>
              <a:gd name="connsiteY4837" fmla="*/ 2583618 h 3272781"/>
              <a:gd name="connsiteX4838" fmla="*/ 1537754 w 6716110"/>
              <a:gd name="connsiteY4838" fmla="*/ 2578724 h 3272781"/>
              <a:gd name="connsiteX4839" fmla="*/ 1547154 w 6716110"/>
              <a:gd name="connsiteY4839" fmla="*/ 2609231 h 3272781"/>
              <a:gd name="connsiteX4840" fmla="*/ 1561210 w 6716110"/>
              <a:gd name="connsiteY4840" fmla="*/ 2612983 h 3272781"/>
              <a:gd name="connsiteX4841" fmla="*/ 975549 w 6716110"/>
              <a:gd name="connsiteY4841" fmla="*/ 2612999 h 3272781"/>
              <a:gd name="connsiteX4842" fmla="*/ 1000061 w 6716110"/>
              <a:gd name="connsiteY4842" fmla="*/ 2577250 h 3272781"/>
              <a:gd name="connsiteX4843" fmla="*/ 960188 w 6716110"/>
              <a:gd name="connsiteY4843" fmla="*/ 2567411 h 3272781"/>
              <a:gd name="connsiteX4844" fmla="*/ 975549 w 6716110"/>
              <a:gd name="connsiteY4844" fmla="*/ 2612999 h 3272781"/>
              <a:gd name="connsiteX4845" fmla="*/ 5743436 w 6716110"/>
              <a:gd name="connsiteY4845" fmla="*/ 2613008 h 3272781"/>
              <a:gd name="connsiteX4846" fmla="*/ 5765428 w 6716110"/>
              <a:gd name="connsiteY4846" fmla="*/ 2584484 h 3272781"/>
              <a:gd name="connsiteX4847" fmla="*/ 5720401 w 6716110"/>
              <a:gd name="connsiteY4847" fmla="*/ 2574933 h 3272781"/>
              <a:gd name="connsiteX4848" fmla="*/ 5730084 w 6716110"/>
              <a:gd name="connsiteY4848" fmla="*/ 2610547 h 3272781"/>
              <a:gd name="connsiteX4849" fmla="*/ 5743436 w 6716110"/>
              <a:gd name="connsiteY4849" fmla="*/ 2613008 h 3272781"/>
              <a:gd name="connsiteX4850" fmla="*/ 1490135 w 6716110"/>
              <a:gd name="connsiteY4850" fmla="*/ 2613012 h 3272781"/>
              <a:gd name="connsiteX4851" fmla="*/ 1512186 w 6716110"/>
              <a:gd name="connsiteY4851" fmla="*/ 2584284 h 3272781"/>
              <a:gd name="connsiteX4852" fmla="*/ 1463813 w 6716110"/>
              <a:gd name="connsiteY4852" fmla="*/ 2578396 h 3272781"/>
              <a:gd name="connsiteX4853" fmla="*/ 1476799 w 6716110"/>
              <a:gd name="connsiteY4853" fmla="*/ 2610618 h 3272781"/>
              <a:gd name="connsiteX4854" fmla="*/ 1490135 w 6716110"/>
              <a:gd name="connsiteY4854" fmla="*/ 2613012 h 3272781"/>
              <a:gd name="connsiteX4855" fmla="*/ 1048745 w 6716110"/>
              <a:gd name="connsiteY4855" fmla="*/ 2613017 h 3272781"/>
              <a:gd name="connsiteX4856" fmla="*/ 1071745 w 6716110"/>
              <a:gd name="connsiteY4856" fmla="*/ 2584910 h 3272781"/>
              <a:gd name="connsiteX4857" fmla="*/ 1034202 w 6716110"/>
              <a:gd name="connsiteY4857" fmla="*/ 2567067 h 3272781"/>
              <a:gd name="connsiteX4858" fmla="*/ 1035345 w 6716110"/>
              <a:gd name="connsiteY4858" fmla="*/ 2610283 h 3272781"/>
              <a:gd name="connsiteX4859" fmla="*/ 1048745 w 6716110"/>
              <a:gd name="connsiteY4859" fmla="*/ 2613017 h 3272781"/>
              <a:gd name="connsiteX4860" fmla="*/ 5451032 w 6716110"/>
              <a:gd name="connsiteY4860" fmla="*/ 2613053 h 3272781"/>
              <a:gd name="connsiteX4861" fmla="*/ 5472984 w 6716110"/>
              <a:gd name="connsiteY4861" fmla="*/ 2584255 h 3272781"/>
              <a:gd name="connsiteX4862" fmla="*/ 5432304 w 6716110"/>
              <a:gd name="connsiteY4862" fmla="*/ 2569686 h 3272781"/>
              <a:gd name="connsiteX4863" fmla="*/ 5437793 w 6716110"/>
              <a:gd name="connsiteY4863" fmla="*/ 2610774 h 3272781"/>
              <a:gd name="connsiteX4864" fmla="*/ 5451032 w 6716110"/>
              <a:gd name="connsiteY4864" fmla="*/ 2613053 h 3272781"/>
              <a:gd name="connsiteX4865" fmla="*/ 6181221 w 6716110"/>
              <a:gd name="connsiteY4865" fmla="*/ 2613094 h 3272781"/>
              <a:gd name="connsiteX4866" fmla="*/ 6205439 w 6716110"/>
              <a:gd name="connsiteY4866" fmla="*/ 2583187 h 3272781"/>
              <a:gd name="connsiteX4867" fmla="*/ 6166211 w 6716110"/>
              <a:gd name="connsiteY4867" fmla="*/ 2567786 h 3272781"/>
              <a:gd name="connsiteX4868" fmla="*/ 6167024 w 6716110"/>
              <a:gd name="connsiteY4868" fmla="*/ 2608747 h 3272781"/>
              <a:gd name="connsiteX4869" fmla="*/ 6181221 w 6716110"/>
              <a:gd name="connsiteY4869" fmla="*/ 2613094 h 3272781"/>
              <a:gd name="connsiteX4870" fmla="*/ 4130497 w 6716110"/>
              <a:gd name="connsiteY4870" fmla="*/ 2613104 h 3272781"/>
              <a:gd name="connsiteX4871" fmla="*/ 4151168 w 6716110"/>
              <a:gd name="connsiteY4871" fmla="*/ 2583872 h 3272781"/>
              <a:gd name="connsiteX4872" fmla="*/ 4104765 w 6716110"/>
              <a:gd name="connsiteY4872" fmla="*/ 2579095 h 3272781"/>
              <a:gd name="connsiteX4873" fmla="*/ 4117096 w 6716110"/>
              <a:gd name="connsiteY4873" fmla="*/ 2610885 h 3272781"/>
              <a:gd name="connsiteX4874" fmla="*/ 4130497 w 6716110"/>
              <a:gd name="connsiteY4874" fmla="*/ 2613104 h 3272781"/>
              <a:gd name="connsiteX4875" fmla="*/ 6404234 w 6716110"/>
              <a:gd name="connsiteY4875" fmla="*/ 2613114 h 3272781"/>
              <a:gd name="connsiteX4876" fmla="*/ 6426003 w 6716110"/>
              <a:gd name="connsiteY4876" fmla="*/ 2583928 h 3272781"/>
              <a:gd name="connsiteX4877" fmla="*/ 6388890 w 6716110"/>
              <a:gd name="connsiteY4877" fmla="*/ 2566167 h 3272781"/>
              <a:gd name="connsiteX4878" fmla="*/ 6390518 w 6716110"/>
              <a:gd name="connsiteY4878" fmla="*/ 2610570 h 3272781"/>
              <a:gd name="connsiteX4879" fmla="*/ 6404234 w 6716110"/>
              <a:gd name="connsiteY4879" fmla="*/ 2613114 h 3272781"/>
              <a:gd name="connsiteX4880" fmla="*/ 1191371 w 6716110"/>
              <a:gd name="connsiteY4880" fmla="*/ 2613114 h 3272781"/>
              <a:gd name="connsiteX4881" fmla="*/ 1217678 w 6716110"/>
              <a:gd name="connsiteY4881" fmla="*/ 2589852 h 3272781"/>
              <a:gd name="connsiteX4882" fmla="*/ 1188054 w 6716110"/>
              <a:gd name="connsiteY4882" fmla="*/ 2564364 h 3272781"/>
              <a:gd name="connsiteX4883" fmla="*/ 1178889 w 6716110"/>
              <a:gd name="connsiteY4883" fmla="*/ 2608762 h 3272781"/>
              <a:gd name="connsiteX4884" fmla="*/ 1191371 w 6716110"/>
              <a:gd name="connsiteY4884" fmla="*/ 2613114 h 3272781"/>
              <a:gd name="connsiteX4885" fmla="*/ 4349214 w 6716110"/>
              <a:gd name="connsiteY4885" fmla="*/ 2613143 h 3272781"/>
              <a:gd name="connsiteX4886" fmla="*/ 4372456 w 6716110"/>
              <a:gd name="connsiteY4886" fmla="*/ 2585265 h 3272781"/>
              <a:gd name="connsiteX4887" fmla="*/ 4325142 w 6716110"/>
              <a:gd name="connsiteY4887" fmla="*/ 2579214 h 3272781"/>
              <a:gd name="connsiteX4888" fmla="*/ 4335583 w 6716110"/>
              <a:gd name="connsiteY4888" fmla="*/ 2610454 h 3272781"/>
              <a:gd name="connsiteX4889" fmla="*/ 4349214 w 6716110"/>
              <a:gd name="connsiteY4889" fmla="*/ 2613143 h 3272781"/>
              <a:gd name="connsiteX4890" fmla="*/ 244589 w 6716110"/>
              <a:gd name="connsiteY4890" fmla="*/ 2613165 h 3272781"/>
              <a:gd name="connsiteX4891" fmla="*/ 264040 w 6716110"/>
              <a:gd name="connsiteY4891" fmla="*/ 2583920 h 3272781"/>
              <a:gd name="connsiteX4892" fmla="*/ 217934 w 6716110"/>
              <a:gd name="connsiteY4892" fmla="*/ 2579193 h 3272781"/>
              <a:gd name="connsiteX4893" fmla="*/ 231523 w 6716110"/>
              <a:gd name="connsiteY4893" fmla="*/ 2611464 h 3272781"/>
              <a:gd name="connsiteX4894" fmla="*/ 244589 w 6716110"/>
              <a:gd name="connsiteY4894" fmla="*/ 2613165 h 3272781"/>
              <a:gd name="connsiteX4895" fmla="*/ 1783086 w 6716110"/>
              <a:gd name="connsiteY4895" fmla="*/ 2613179 h 3272781"/>
              <a:gd name="connsiteX4896" fmla="*/ 1805213 w 6716110"/>
              <a:gd name="connsiteY4896" fmla="*/ 2584052 h 3272781"/>
              <a:gd name="connsiteX4897" fmla="*/ 1759836 w 6716110"/>
              <a:gd name="connsiteY4897" fmla="*/ 2575517 h 3272781"/>
              <a:gd name="connsiteX4898" fmla="*/ 1769793 w 6716110"/>
              <a:gd name="connsiteY4898" fmla="*/ 2610312 h 3272781"/>
              <a:gd name="connsiteX4899" fmla="*/ 1783086 w 6716110"/>
              <a:gd name="connsiteY4899" fmla="*/ 2613179 h 3272781"/>
              <a:gd name="connsiteX4900" fmla="*/ 903892 w 6716110"/>
              <a:gd name="connsiteY4900" fmla="*/ 2613186 h 3272781"/>
              <a:gd name="connsiteX4901" fmla="*/ 925268 w 6716110"/>
              <a:gd name="connsiteY4901" fmla="*/ 2583928 h 3272781"/>
              <a:gd name="connsiteX4902" fmla="*/ 882324 w 6716110"/>
              <a:gd name="connsiteY4902" fmla="*/ 2570996 h 3272781"/>
              <a:gd name="connsiteX4903" fmla="*/ 890589 w 6716110"/>
              <a:gd name="connsiteY4903" fmla="*/ 2611429 h 3272781"/>
              <a:gd name="connsiteX4904" fmla="*/ 903892 w 6716110"/>
              <a:gd name="connsiteY4904" fmla="*/ 2613186 h 3272781"/>
              <a:gd name="connsiteX4905" fmla="*/ 386055 w 6716110"/>
              <a:gd name="connsiteY4905" fmla="*/ 2613242 h 3272781"/>
              <a:gd name="connsiteX4906" fmla="*/ 415438 w 6716110"/>
              <a:gd name="connsiteY4906" fmla="*/ 2585410 h 3272781"/>
              <a:gd name="connsiteX4907" fmla="*/ 384634 w 6716110"/>
              <a:gd name="connsiteY4907" fmla="*/ 2565132 h 3272781"/>
              <a:gd name="connsiteX4908" fmla="*/ 372084 w 6716110"/>
              <a:gd name="connsiteY4908" fmla="*/ 2608122 h 3272781"/>
              <a:gd name="connsiteX4909" fmla="*/ 386055 w 6716110"/>
              <a:gd name="connsiteY4909" fmla="*/ 2613242 h 3272781"/>
              <a:gd name="connsiteX4910" fmla="*/ 756139 w 6716110"/>
              <a:gd name="connsiteY4910" fmla="*/ 2613245 h 3272781"/>
              <a:gd name="connsiteX4911" fmla="*/ 778151 w 6716110"/>
              <a:gd name="connsiteY4911" fmla="*/ 2584570 h 3272781"/>
              <a:gd name="connsiteX4912" fmla="*/ 741338 w 6716110"/>
              <a:gd name="connsiteY4912" fmla="*/ 2567101 h 3272781"/>
              <a:gd name="connsiteX4913" fmla="*/ 742804 w 6716110"/>
              <a:gd name="connsiteY4913" fmla="*/ 2610365 h 3272781"/>
              <a:gd name="connsiteX4914" fmla="*/ 756139 w 6716110"/>
              <a:gd name="connsiteY4914" fmla="*/ 2613245 h 3272781"/>
              <a:gd name="connsiteX4915" fmla="*/ 5521097 w 6716110"/>
              <a:gd name="connsiteY4915" fmla="*/ 2613271 h 3272781"/>
              <a:gd name="connsiteX4916" fmla="*/ 5546625 w 6716110"/>
              <a:gd name="connsiteY4916" fmla="*/ 2583976 h 3272781"/>
              <a:gd name="connsiteX4917" fmla="*/ 5511395 w 6716110"/>
              <a:gd name="connsiteY4917" fmla="*/ 2565854 h 3272781"/>
              <a:gd name="connsiteX4918" fmla="*/ 5506828 w 6716110"/>
              <a:gd name="connsiteY4918" fmla="*/ 2608955 h 3272781"/>
              <a:gd name="connsiteX4919" fmla="*/ 5521097 w 6716110"/>
              <a:gd name="connsiteY4919" fmla="*/ 2613271 h 3272781"/>
              <a:gd name="connsiteX4920" fmla="*/ 3834043 w 6716110"/>
              <a:gd name="connsiteY4920" fmla="*/ 2613369 h 3272781"/>
              <a:gd name="connsiteX4921" fmla="*/ 3858693 w 6716110"/>
              <a:gd name="connsiteY4921" fmla="*/ 2583940 h 3272781"/>
              <a:gd name="connsiteX4922" fmla="*/ 3818580 w 6716110"/>
              <a:gd name="connsiteY4922" fmla="*/ 2568347 h 3272781"/>
              <a:gd name="connsiteX4923" fmla="*/ 3819885 w 6716110"/>
              <a:gd name="connsiteY4923" fmla="*/ 2609053 h 3272781"/>
              <a:gd name="connsiteX4924" fmla="*/ 3834043 w 6716110"/>
              <a:gd name="connsiteY4924" fmla="*/ 2613369 h 3272781"/>
              <a:gd name="connsiteX4925" fmla="*/ 2142839 w 6716110"/>
              <a:gd name="connsiteY4925" fmla="*/ 2679088 h 3272781"/>
              <a:gd name="connsiteX4926" fmla="*/ 2164307 w 6716110"/>
              <a:gd name="connsiteY4926" fmla="*/ 2657987 h 3272781"/>
              <a:gd name="connsiteX4927" fmla="*/ 2136006 w 6716110"/>
              <a:gd name="connsiteY4927" fmla="*/ 2646672 h 3272781"/>
              <a:gd name="connsiteX4928" fmla="*/ 2133257 w 6716110"/>
              <a:gd name="connsiteY4928" fmla="*/ 2672090 h 3272781"/>
              <a:gd name="connsiteX4929" fmla="*/ 2142839 w 6716110"/>
              <a:gd name="connsiteY4929" fmla="*/ 2679088 h 3272781"/>
              <a:gd name="connsiteX4930" fmla="*/ 5534788 w 6716110"/>
              <a:gd name="connsiteY4930" fmla="*/ 2682088 h 3272781"/>
              <a:gd name="connsiteX4931" fmla="*/ 5547415 w 6716110"/>
              <a:gd name="connsiteY4931" fmla="*/ 2658181 h 3272781"/>
              <a:gd name="connsiteX4932" fmla="*/ 5498874 w 6716110"/>
              <a:gd name="connsiteY4932" fmla="*/ 2648431 h 3272781"/>
              <a:gd name="connsiteX4933" fmla="*/ 5505926 w 6716110"/>
              <a:gd name="connsiteY4933" fmla="*/ 2681255 h 3272781"/>
              <a:gd name="connsiteX4934" fmla="*/ 5534788 w 6716110"/>
              <a:gd name="connsiteY4934" fmla="*/ 2682088 h 3272781"/>
              <a:gd name="connsiteX4935" fmla="*/ 4944872 w 6716110"/>
              <a:gd name="connsiteY4935" fmla="*/ 2683224 h 3272781"/>
              <a:gd name="connsiteX4936" fmla="*/ 4960062 w 6716110"/>
              <a:gd name="connsiteY4936" fmla="*/ 2664354 h 3272781"/>
              <a:gd name="connsiteX4937" fmla="*/ 4930708 w 6716110"/>
              <a:gd name="connsiteY4937" fmla="*/ 2638415 h 3272781"/>
              <a:gd name="connsiteX4938" fmla="*/ 4919721 w 6716110"/>
              <a:gd name="connsiteY4938" fmla="*/ 2680949 h 3272781"/>
              <a:gd name="connsiteX4939" fmla="*/ 4944872 w 6716110"/>
              <a:gd name="connsiteY4939" fmla="*/ 2683224 h 3272781"/>
              <a:gd name="connsiteX4940" fmla="*/ 5164854 w 6716110"/>
              <a:gd name="connsiteY4940" fmla="*/ 2683256 h 3272781"/>
              <a:gd name="connsiteX4941" fmla="*/ 5179434 w 6716110"/>
              <a:gd name="connsiteY4941" fmla="*/ 2663607 h 3272781"/>
              <a:gd name="connsiteX4942" fmla="*/ 5148886 w 6716110"/>
              <a:gd name="connsiteY4942" fmla="*/ 2638386 h 3272781"/>
              <a:gd name="connsiteX4943" fmla="*/ 5139248 w 6716110"/>
              <a:gd name="connsiteY4943" fmla="*/ 2680693 h 3272781"/>
              <a:gd name="connsiteX4944" fmla="*/ 5164854 w 6716110"/>
              <a:gd name="connsiteY4944" fmla="*/ 2683256 h 3272781"/>
              <a:gd name="connsiteX4945" fmla="*/ 1129011 w 6716110"/>
              <a:gd name="connsiteY4945" fmla="*/ 2683411 h 3272781"/>
              <a:gd name="connsiteX4946" fmla="*/ 1143070 w 6716110"/>
              <a:gd name="connsiteY4946" fmla="*/ 2664067 h 3272781"/>
              <a:gd name="connsiteX4947" fmla="*/ 1113463 w 6716110"/>
              <a:gd name="connsiteY4947" fmla="*/ 2639307 h 3272781"/>
              <a:gd name="connsiteX4948" fmla="*/ 1104452 w 6716110"/>
              <a:gd name="connsiteY4948" fmla="*/ 2679054 h 3272781"/>
              <a:gd name="connsiteX4949" fmla="*/ 1129011 w 6716110"/>
              <a:gd name="connsiteY4949" fmla="*/ 2683411 h 3272781"/>
              <a:gd name="connsiteX4950" fmla="*/ 985055 w 6716110"/>
              <a:gd name="connsiteY4950" fmla="*/ 2683470 h 3272781"/>
              <a:gd name="connsiteX4951" fmla="*/ 998968 w 6716110"/>
              <a:gd name="connsiteY4951" fmla="*/ 2664254 h 3272781"/>
              <a:gd name="connsiteX4952" fmla="*/ 965154 w 6716110"/>
              <a:gd name="connsiteY4952" fmla="*/ 2639573 h 3272781"/>
              <a:gd name="connsiteX4953" fmla="*/ 959491 w 6716110"/>
              <a:gd name="connsiteY4953" fmla="*/ 2681030 h 3272781"/>
              <a:gd name="connsiteX4954" fmla="*/ 985055 w 6716110"/>
              <a:gd name="connsiteY4954" fmla="*/ 2683470 h 3272781"/>
              <a:gd name="connsiteX4955" fmla="*/ 5438417 w 6716110"/>
              <a:gd name="connsiteY4955" fmla="*/ 2683631 h 3272781"/>
              <a:gd name="connsiteX4956" fmla="*/ 5473183 w 6716110"/>
              <a:gd name="connsiteY4956" fmla="*/ 2658282 h 3272781"/>
              <a:gd name="connsiteX4957" fmla="*/ 5425134 w 6716110"/>
              <a:gd name="connsiteY4957" fmla="*/ 2649182 h 3272781"/>
              <a:gd name="connsiteX4958" fmla="*/ 5438417 w 6716110"/>
              <a:gd name="connsiteY4958" fmla="*/ 2683631 h 3272781"/>
              <a:gd name="connsiteX4959" fmla="*/ 5750964 w 6716110"/>
              <a:gd name="connsiteY4959" fmla="*/ 2683652 h 3272781"/>
              <a:gd name="connsiteX4960" fmla="*/ 5766016 w 6716110"/>
              <a:gd name="connsiteY4960" fmla="*/ 2663893 h 3272781"/>
              <a:gd name="connsiteX4961" fmla="*/ 5734069 w 6716110"/>
              <a:gd name="connsiteY4961" fmla="*/ 2638950 h 3272781"/>
              <a:gd name="connsiteX4962" fmla="*/ 5724731 w 6716110"/>
              <a:gd name="connsiteY4962" fmla="*/ 2680089 h 3272781"/>
              <a:gd name="connsiteX4963" fmla="*/ 5750964 w 6716110"/>
              <a:gd name="connsiteY4963" fmla="*/ 2683652 h 3272781"/>
              <a:gd name="connsiteX4964" fmla="*/ 4064138 w 6716110"/>
              <a:gd name="connsiteY4964" fmla="*/ 2683733 h 3272781"/>
              <a:gd name="connsiteX4965" fmla="*/ 4080114 w 6716110"/>
              <a:gd name="connsiteY4965" fmla="*/ 2663479 h 3272781"/>
              <a:gd name="connsiteX4966" fmla="*/ 4041429 w 6716110"/>
              <a:gd name="connsiteY4966" fmla="*/ 2640705 h 3272781"/>
              <a:gd name="connsiteX4967" fmla="*/ 4037511 w 6716110"/>
              <a:gd name="connsiteY4967" fmla="*/ 2680026 h 3272781"/>
              <a:gd name="connsiteX4968" fmla="*/ 4064138 w 6716110"/>
              <a:gd name="connsiteY4968" fmla="*/ 2683733 h 3272781"/>
              <a:gd name="connsiteX4969" fmla="*/ 5969870 w 6716110"/>
              <a:gd name="connsiteY4969" fmla="*/ 2683776 h 3272781"/>
              <a:gd name="connsiteX4970" fmla="*/ 5986491 w 6716110"/>
              <a:gd name="connsiteY4970" fmla="*/ 2664062 h 3272781"/>
              <a:gd name="connsiteX4971" fmla="*/ 5943935 w 6716110"/>
              <a:gd name="connsiteY4971" fmla="*/ 2644590 h 3272781"/>
              <a:gd name="connsiteX4972" fmla="*/ 5943132 w 6716110"/>
              <a:gd name="connsiteY4972" fmla="*/ 2678867 h 3272781"/>
              <a:gd name="connsiteX4973" fmla="*/ 5969870 w 6716110"/>
              <a:gd name="connsiteY4973" fmla="*/ 2683776 h 3272781"/>
              <a:gd name="connsiteX4974" fmla="*/ 2212517 w 6716110"/>
              <a:gd name="connsiteY4974" fmla="*/ 2683804 h 3272781"/>
              <a:gd name="connsiteX4975" fmla="*/ 2239383 w 6716110"/>
              <a:gd name="connsiteY4975" fmla="*/ 2681842 h 3272781"/>
              <a:gd name="connsiteX4976" fmla="*/ 2239383 w 6716110"/>
              <a:gd name="connsiteY4976" fmla="*/ 2645905 h 3272781"/>
              <a:gd name="connsiteX4977" fmla="*/ 2197920 w 6716110"/>
              <a:gd name="connsiteY4977" fmla="*/ 2664521 h 3272781"/>
              <a:gd name="connsiteX4978" fmla="*/ 2212517 w 6716110"/>
              <a:gd name="connsiteY4978" fmla="*/ 2683804 h 3272781"/>
              <a:gd name="connsiteX4979" fmla="*/ 396176 w 6716110"/>
              <a:gd name="connsiteY4979" fmla="*/ 2683906 h 3272781"/>
              <a:gd name="connsiteX4980" fmla="*/ 412272 w 6716110"/>
              <a:gd name="connsiteY4980" fmla="*/ 2663668 h 3272781"/>
              <a:gd name="connsiteX4981" fmla="*/ 364434 w 6716110"/>
              <a:gd name="connsiteY4981" fmla="*/ 2649511 h 3272781"/>
              <a:gd name="connsiteX4982" fmla="*/ 369021 w 6716110"/>
              <a:gd name="connsiteY4982" fmla="*/ 2679614 h 3272781"/>
              <a:gd name="connsiteX4983" fmla="*/ 396176 w 6716110"/>
              <a:gd name="connsiteY4983" fmla="*/ 2683906 h 3272781"/>
              <a:gd name="connsiteX4984" fmla="*/ 1477769 w 6716110"/>
              <a:gd name="connsiteY4984" fmla="*/ 2683956 h 3272781"/>
              <a:gd name="connsiteX4985" fmla="*/ 1512891 w 6716110"/>
              <a:gd name="connsiteY4985" fmla="*/ 2658607 h 3272781"/>
              <a:gd name="connsiteX4986" fmla="*/ 1463947 w 6716110"/>
              <a:gd name="connsiteY4986" fmla="*/ 2653244 h 3272781"/>
              <a:gd name="connsiteX4987" fmla="*/ 1477769 w 6716110"/>
              <a:gd name="connsiteY4987" fmla="*/ 2683956 h 3272781"/>
              <a:gd name="connsiteX4988" fmla="*/ 817583 w 6716110"/>
              <a:gd name="connsiteY4988" fmla="*/ 2683997 h 3272781"/>
              <a:gd name="connsiteX4989" fmla="*/ 852180 w 6716110"/>
              <a:gd name="connsiteY4989" fmla="*/ 2658653 h 3272781"/>
              <a:gd name="connsiteX4990" fmla="*/ 808325 w 6716110"/>
              <a:gd name="connsiteY4990" fmla="*/ 2645739 h 3272781"/>
              <a:gd name="connsiteX4991" fmla="*/ 817583 w 6716110"/>
              <a:gd name="connsiteY4991" fmla="*/ 2683997 h 3272781"/>
              <a:gd name="connsiteX4992" fmla="*/ 5676411 w 6716110"/>
              <a:gd name="connsiteY4992" fmla="*/ 2684053 h 3272781"/>
              <a:gd name="connsiteX4993" fmla="*/ 5692410 w 6716110"/>
              <a:gd name="connsiteY4993" fmla="*/ 2663855 h 3272781"/>
              <a:gd name="connsiteX4994" fmla="*/ 5649746 w 6716110"/>
              <a:gd name="connsiteY4994" fmla="*/ 2643739 h 3272781"/>
              <a:gd name="connsiteX4995" fmla="*/ 5649908 w 6716110"/>
              <a:gd name="connsiteY4995" fmla="*/ 2679719 h 3272781"/>
              <a:gd name="connsiteX4996" fmla="*/ 5676411 w 6716110"/>
              <a:gd name="connsiteY4996" fmla="*/ 2684053 h 3272781"/>
              <a:gd name="connsiteX4997" fmla="*/ 5090952 w 6716110"/>
              <a:gd name="connsiteY4997" fmla="*/ 2684075 h 3272781"/>
              <a:gd name="connsiteX4998" fmla="*/ 5107018 w 6716110"/>
              <a:gd name="connsiteY4998" fmla="*/ 2663945 h 3272781"/>
              <a:gd name="connsiteX4999" fmla="*/ 5073869 w 6716110"/>
              <a:gd name="connsiteY4999" fmla="*/ 2638691 h 3272781"/>
              <a:gd name="connsiteX5000" fmla="*/ 5064282 w 6716110"/>
              <a:gd name="connsiteY5000" fmla="*/ 2680344 h 3272781"/>
              <a:gd name="connsiteX5001" fmla="*/ 5090952 w 6716110"/>
              <a:gd name="connsiteY5001" fmla="*/ 2684075 h 3272781"/>
              <a:gd name="connsiteX5002" fmla="*/ 892291 w 6716110"/>
              <a:gd name="connsiteY5002" fmla="*/ 2684079 h 3272781"/>
              <a:gd name="connsiteX5003" fmla="*/ 926199 w 6716110"/>
              <a:gd name="connsiteY5003" fmla="*/ 2658566 h 3272781"/>
              <a:gd name="connsiteX5004" fmla="*/ 876654 w 6716110"/>
              <a:gd name="connsiteY5004" fmla="*/ 2653496 h 3272781"/>
              <a:gd name="connsiteX5005" fmla="*/ 892291 w 6716110"/>
              <a:gd name="connsiteY5005" fmla="*/ 2684079 h 3272781"/>
              <a:gd name="connsiteX5006" fmla="*/ 4560150 w 6716110"/>
              <a:gd name="connsiteY5006" fmla="*/ 2684085 h 3272781"/>
              <a:gd name="connsiteX5007" fmla="*/ 4593371 w 6716110"/>
              <a:gd name="connsiteY5007" fmla="*/ 2664319 h 3272781"/>
              <a:gd name="connsiteX5008" fmla="*/ 4558529 w 6716110"/>
              <a:gd name="connsiteY5008" fmla="*/ 2639978 h 3272781"/>
              <a:gd name="connsiteX5009" fmla="*/ 4560150 w 6716110"/>
              <a:gd name="connsiteY5009" fmla="*/ 2684085 h 3272781"/>
              <a:gd name="connsiteX5010" fmla="*/ 6465759 w 6716110"/>
              <a:gd name="connsiteY5010" fmla="*/ 2684091 h 3272781"/>
              <a:gd name="connsiteX5011" fmla="*/ 6500335 w 6716110"/>
              <a:gd name="connsiteY5011" fmla="*/ 2658300 h 3272781"/>
              <a:gd name="connsiteX5012" fmla="*/ 6455371 w 6716110"/>
              <a:gd name="connsiteY5012" fmla="*/ 2644916 h 3272781"/>
              <a:gd name="connsiteX5013" fmla="*/ 6465759 w 6716110"/>
              <a:gd name="connsiteY5013" fmla="*/ 2684091 h 3272781"/>
              <a:gd name="connsiteX5014" fmla="*/ 231953 w 6716110"/>
              <a:gd name="connsiteY5014" fmla="*/ 2684152 h 3272781"/>
              <a:gd name="connsiteX5015" fmla="*/ 265111 w 6716110"/>
              <a:gd name="connsiteY5015" fmla="*/ 2658133 h 3272781"/>
              <a:gd name="connsiteX5016" fmla="*/ 217508 w 6716110"/>
              <a:gd name="connsiteY5016" fmla="*/ 2653607 h 3272781"/>
              <a:gd name="connsiteX5017" fmla="*/ 231953 w 6716110"/>
              <a:gd name="connsiteY5017" fmla="*/ 2684152 h 3272781"/>
              <a:gd name="connsiteX5018" fmla="*/ 5805099 w 6716110"/>
              <a:gd name="connsiteY5018" fmla="*/ 2684173 h 3272781"/>
              <a:gd name="connsiteX5019" fmla="*/ 5838706 w 6716110"/>
              <a:gd name="connsiteY5019" fmla="*/ 2658960 h 3272781"/>
              <a:gd name="connsiteX5020" fmla="*/ 5791786 w 6716110"/>
              <a:gd name="connsiteY5020" fmla="*/ 2653429 h 3272781"/>
              <a:gd name="connsiteX5021" fmla="*/ 5805099 w 6716110"/>
              <a:gd name="connsiteY5021" fmla="*/ 2684173 h 3272781"/>
              <a:gd name="connsiteX5022" fmla="*/ 6044388 w 6716110"/>
              <a:gd name="connsiteY5022" fmla="*/ 2684177 h 3272781"/>
              <a:gd name="connsiteX5023" fmla="*/ 6060084 w 6716110"/>
              <a:gd name="connsiteY5023" fmla="*/ 2663859 h 3272781"/>
              <a:gd name="connsiteX5024" fmla="*/ 6026990 w 6716110"/>
              <a:gd name="connsiteY5024" fmla="*/ 2638840 h 3272781"/>
              <a:gd name="connsiteX5025" fmla="*/ 6017743 w 6716110"/>
              <a:gd name="connsiteY5025" fmla="*/ 2679721 h 3272781"/>
              <a:gd name="connsiteX5026" fmla="*/ 6044388 w 6716110"/>
              <a:gd name="connsiteY5026" fmla="*/ 2684177 h 3272781"/>
              <a:gd name="connsiteX5027" fmla="*/ 763177 w 6716110"/>
              <a:gd name="connsiteY5027" fmla="*/ 2684231 h 3272781"/>
              <a:gd name="connsiteX5028" fmla="*/ 778114 w 6716110"/>
              <a:gd name="connsiteY5028" fmla="*/ 2664319 h 3272781"/>
              <a:gd name="connsiteX5029" fmla="*/ 751596 w 6716110"/>
              <a:gd name="connsiteY5029" fmla="*/ 2638121 h 3272781"/>
              <a:gd name="connsiteX5030" fmla="*/ 737205 w 6716110"/>
              <a:gd name="connsiteY5030" fmla="*/ 2680102 h 3272781"/>
              <a:gd name="connsiteX5031" fmla="*/ 763177 w 6716110"/>
              <a:gd name="connsiteY5031" fmla="*/ 2684231 h 3272781"/>
              <a:gd name="connsiteX5032" fmla="*/ 4267491 w 6716110"/>
              <a:gd name="connsiteY5032" fmla="*/ 2684314 h 3272781"/>
              <a:gd name="connsiteX5033" fmla="*/ 4298626 w 6716110"/>
              <a:gd name="connsiteY5033" fmla="*/ 2659102 h 3272781"/>
              <a:gd name="connsiteX5034" fmla="*/ 4254032 w 6716110"/>
              <a:gd name="connsiteY5034" fmla="*/ 2649244 h 3272781"/>
              <a:gd name="connsiteX5035" fmla="*/ 4267491 w 6716110"/>
              <a:gd name="connsiteY5035" fmla="*/ 2684314 h 3272781"/>
              <a:gd name="connsiteX5036" fmla="*/ 6614428 w 6716110"/>
              <a:gd name="connsiteY5036" fmla="*/ 2684323 h 3272781"/>
              <a:gd name="connsiteX5037" fmla="*/ 6646810 w 6716110"/>
              <a:gd name="connsiteY5037" fmla="*/ 2664029 h 3272781"/>
              <a:gd name="connsiteX5038" fmla="*/ 6612465 w 6716110"/>
              <a:gd name="connsiteY5038" fmla="*/ 2639351 h 3272781"/>
              <a:gd name="connsiteX5039" fmla="*/ 6614428 w 6716110"/>
              <a:gd name="connsiteY5039" fmla="*/ 2684323 h 3272781"/>
              <a:gd name="connsiteX5040" fmla="*/ 1185255 w 6716110"/>
              <a:gd name="connsiteY5040" fmla="*/ 2684401 h 3272781"/>
              <a:gd name="connsiteX5041" fmla="*/ 1218125 w 6716110"/>
              <a:gd name="connsiteY5041" fmla="*/ 2662960 h 3272781"/>
              <a:gd name="connsiteX5042" fmla="*/ 1188347 w 6716110"/>
              <a:gd name="connsiteY5042" fmla="*/ 2638410 h 3272781"/>
              <a:gd name="connsiteX5043" fmla="*/ 1185255 w 6716110"/>
              <a:gd name="connsiteY5043" fmla="*/ 2684401 h 3272781"/>
              <a:gd name="connsiteX5044" fmla="*/ 1919625 w 6716110"/>
              <a:gd name="connsiteY5044" fmla="*/ 2684437 h 3272781"/>
              <a:gd name="connsiteX5045" fmla="*/ 1952786 w 6716110"/>
              <a:gd name="connsiteY5045" fmla="*/ 2660201 h 3272781"/>
              <a:gd name="connsiteX5046" fmla="*/ 1903452 w 6716110"/>
              <a:gd name="connsiteY5046" fmla="*/ 2653857 h 3272781"/>
              <a:gd name="connsiteX5047" fmla="*/ 1919625 w 6716110"/>
              <a:gd name="connsiteY5047" fmla="*/ 2684437 h 3272781"/>
              <a:gd name="connsiteX5048" fmla="*/ 2361541 w 6716110"/>
              <a:gd name="connsiteY5048" fmla="*/ 2684443 h 3272781"/>
              <a:gd name="connsiteX5049" fmla="*/ 2392368 w 6716110"/>
              <a:gd name="connsiteY5049" fmla="*/ 2658769 h 3272781"/>
              <a:gd name="connsiteX5050" fmla="*/ 2347588 w 6716110"/>
              <a:gd name="connsiteY5050" fmla="*/ 2648207 h 3272781"/>
              <a:gd name="connsiteX5051" fmla="*/ 2361541 w 6716110"/>
              <a:gd name="connsiteY5051" fmla="*/ 2684443 h 3272781"/>
              <a:gd name="connsiteX5052" fmla="*/ 4209162 w 6716110"/>
              <a:gd name="connsiteY5052" fmla="*/ 2684469 h 3272781"/>
              <a:gd name="connsiteX5053" fmla="*/ 4224269 w 6716110"/>
              <a:gd name="connsiteY5053" fmla="*/ 2668982 h 3272781"/>
              <a:gd name="connsiteX5054" fmla="*/ 4195946 w 6716110"/>
              <a:gd name="connsiteY5054" fmla="*/ 2638661 h 3272781"/>
              <a:gd name="connsiteX5055" fmla="*/ 4186451 w 6716110"/>
              <a:gd name="connsiteY5055" fmla="*/ 2681861 h 3272781"/>
              <a:gd name="connsiteX5056" fmla="*/ 4209162 w 6716110"/>
              <a:gd name="connsiteY5056" fmla="*/ 2684469 h 3272781"/>
              <a:gd name="connsiteX5057" fmla="*/ 6540686 w 6716110"/>
              <a:gd name="connsiteY5057" fmla="*/ 2684475 h 3272781"/>
              <a:gd name="connsiteX5058" fmla="*/ 6574345 w 6716110"/>
              <a:gd name="connsiteY5058" fmla="*/ 2658779 h 3272781"/>
              <a:gd name="connsiteX5059" fmla="*/ 6524913 w 6716110"/>
              <a:gd name="connsiteY5059" fmla="*/ 2653446 h 3272781"/>
              <a:gd name="connsiteX5060" fmla="*/ 6540686 w 6716110"/>
              <a:gd name="connsiteY5060" fmla="*/ 2684475 h 3272781"/>
              <a:gd name="connsiteX5061" fmla="*/ 5001543 w 6716110"/>
              <a:gd name="connsiteY5061" fmla="*/ 2684475 h 3272781"/>
              <a:gd name="connsiteX5062" fmla="*/ 5033757 w 6716110"/>
              <a:gd name="connsiteY5062" fmla="*/ 2659102 h 3272781"/>
              <a:gd name="connsiteX5063" fmla="*/ 4983555 w 6716110"/>
              <a:gd name="connsiteY5063" fmla="*/ 2654416 h 3272781"/>
              <a:gd name="connsiteX5064" fmla="*/ 5001543 w 6716110"/>
              <a:gd name="connsiteY5064" fmla="*/ 2684475 h 3272781"/>
              <a:gd name="connsiteX5065" fmla="*/ 3532799 w 6716110"/>
              <a:gd name="connsiteY5065" fmla="*/ 2684477 h 3272781"/>
              <a:gd name="connsiteX5066" fmla="*/ 3566606 w 6716110"/>
              <a:gd name="connsiteY5066" fmla="*/ 2664217 h 3272781"/>
              <a:gd name="connsiteX5067" fmla="*/ 3519598 w 6716110"/>
              <a:gd name="connsiteY5067" fmla="*/ 2648569 h 3272781"/>
              <a:gd name="connsiteX5068" fmla="*/ 3532799 w 6716110"/>
              <a:gd name="connsiteY5068" fmla="*/ 2684477 h 3272781"/>
              <a:gd name="connsiteX5069" fmla="*/ 3767599 w 6716110"/>
              <a:gd name="connsiteY5069" fmla="*/ 2684506 h 3272781"/>
              <a:gd name="connsiteX5070" fmla="*/ 3784130 w 6716110"/>
              <a:gd name="connsiteY5070" fmla="*/ 2669062 h 3272781"/>
              <a:gd name="connsiteX5071" fmla="*/ 3759344 w 6716110"/>
              <a:gd name="connsiteY5071" fmla="*/ 2637890 h 3272781"/>
              <a:gd name="connsiteX5072" fmla="*/ 3743853 w 6716110"/>
              <a:gd name="connsiteY5072" fmla="*/ 2680102 h 3272781"/>
              <a:gd name="connsiteX5073" fmla="*/ 3767599 w 6716110"/>
              <a:gd name="connsiteY5073" fmla="*/ 2684506 h 3272781"/>
              <a:gd name="connsiteX5074" fmla="*/ 6173115 w 6716110"/>
              <a:gd name="connsiteY5074" fmla="*/ 2684543 h 3272781"/>
              <a:gd name="connsiteX5075" fmla="*/ 6206009 w 6716110"/>
              <a:gd name="connsiteY5075" fmla="*/ 2660557 h 3272781"/>
              <a:gd name="connsiteX5076" fmla="*/ 6162856 w 6716110"/>
              <a:gd name="connsiteY5076" fmla="*/ 2644785 h 3272781"/>
              <a:gd name="connsiteX5077" fmla="*/ 6173115 w 6716110"/>
              <a:gd name="connsiteY5077" fmla="*/ 2684543 h 3272781"/>
              <a:gd name="connsiteX5078" fmla="*/ 2286870 w 6716110"/>
              <a:gd name="connsiteY5078" fmla="*/ 2684569 h 3272781"/>
              <a:gd name="connsiteX5079" fmla="*/ 2319167 w 6716110"/>
              <a:gd name="connsiteY5079" fmla="*/ 2658729 h 3272781"/>
              <a:gd name="connsiteX5080" fmla="*/ 2271216 w 6716110"/>
              <a:gd name="connsiteY5080" fmla="*/ 2653005 h 3272781"/>
              <a:gd name="connsiteX5081" fmla="*/ 2286870 w 6716110"/>
              <a:gd name="connsiteY5081" fmla="*/ 2684569 h 3272781"/>
              <a:gd name="connsiteX5082" fmla="*/ 3900102 w 6716110"/>
              <a:gd name="connsiteY5082" fmla="*/ 2684621 h 3272781"/>
              <a:gd name="connsiteX5083" fmla="*/ 3932876 w 6716110"/>
              <a:gd name="connsiteY5083" fmla="*/ 2658531 h 3272781"/>
              <a:gd name="connsiteX5084" fmla="*/ 3886798 w 6716110"/>
              <a:gd name="connsiteY5084" fmla="*/ 2649294 h 3272781"/>
              <a:gd name="connsiteX5085" fmla="*/ 3900102 w 6716110"/>
              <a:gd name="connsiteY5085" fmla="*/ 2684621 h 3272781"/>
              <a:gd name="connsiteX5086" fmla="*/ 1259520 w 6716110"/>
              <a:gd name="connsiteY5086" fmla="*/ 2684624 h 3272781"/>
              <a:gd name="connsiteX5087" fmla="*/ 1291335 w 6716110"/>
              <a:gd name="connsiteY5087" fmla="*/ 2663881 h 3272781"/>
              <a:gd name="connsiteX5088" fmla="*/ 1262604 w 6716110"/>
              <a:gd name="connsiteY5088" fmla="*/ 2638238 h 3272781"/>
              <a:gd name="connsiteX5089" fmla="*/ 1259520 w 6716110"/>
              <a:gd name="connsiteY5089" fmla="*/ 2684624 h 3272781"/>
              <a:gd name="connsiteX5090" fmla="*/ 5587813 w 6716110"/>
              <a:gd name="connsiteY5090" fmla="*/ 2684658 h 3272781"/>
              <a:gd name="connsiteX5091" fmla="*/ 5620693 w 6716110"/>
              <a:gd name="connsiteY5091" fmla="*/ 2658559 h 3272781"/>
              <a:gd name="connsiteX5092" fmla="*/ 5573488 w 6716110"/>
              <a:gd name="connsiteY5092" fmla="*/ 2647726 h 3272781"/>
              <a:gd name="connsiteX5093" fmla="*/ 5587813 w 6716110"/>
              <a:gd name="connsiteY5093" fmla="*/ 2684658 h 3272781"/>
              <a:gd name="connsiteX5094" fmla="*/ 4723545 w 6716110"/>
              <a:gd name="connsiteY5094" fmla="*/ 2684689 h 3272781"/>
              <a:gd name="connsiteX5095" fmla="*/ 4738559 w 6716110"/>
              <a:gd name="connsiteY5095" fmla="*/ 2664274 h 3272781"/>
              <a:gd name="connsiteX5096" fmla="*/ 4712821 w 6716110"/>
              <a:gd name="connsiteY5096" fmla="*/ 2637821 h 3272781"/>
              <a:gd name="connsiteX5097" fmla="*/ 4697605 w 6716110"/>
              <a:gd name="connsiteY5097" fmla="*/ 2679226 h 3272781"/>
              <a:gd name="connsiteX5098" fmla="*/ 4723545 w 6716110"/>
              <a:gd name="connsiteY5098" fmla="*/ 2684689 h 3272781"/>
              <a:gd name="connsiteX5099" fmla="*/ 5880297 w 6716110"/>
              <a:gd name="connsiteY5099" fmla="*/ 2684728 h 3272781"/>
              <a:gd name="connsiteX5100" fmla="*/ 5912025 w 6716110"/>
              <a:gd name="connsiteY5100" fmla="*/ 2658705 h 3272781"/>
              <a:gd name="connsiteX5101" fmla="*/ 5878193 w 6716110"/>
              <a:gd name="connsiteY5101" fmla="*/ 2640047 h 3272781"/>
              <a:gd name="connsiteX5102" fmla="*/ 5880297 w 6716110"/>
              <a:gd name="connsiteY5102" fmla="*/ 2684728 h 3272781"/>
              <a:gd name="connsiteX5103" fmla="*/ 6115079 w 6716110"/>
              <a:gd name="connsiteY5103" fmla="*/ 2684730 h 3272781"/>
              <a:gd name="connsiteX5104" fmla="*/ 6131725 w 6716110"/>
              <a:gd name="connsiteY5104" fmla="*/ 2669451 h 3272781"/>
              <a:gd name="connsiteX5105" fmla="*/ 6101681 w 6716110"/>
              <a:gd name="connsiteY5105" fmla="*/ 2638771 h 3272781"/>
              <a:gd name="connsiteX5106" fmla="*/ 6091613 w 6716110"/>
              <a:gd name="connsiteY5106" fmla="*/ 2681037 h 3272781"/>
              <a:gd name="connsiteX5107" fmla="*/ 6115079 w 6716110"/>
              <a:gd name="connsiteY5107" fmla="*/ 2684730 h 3272781"/>
              <a:gd name="connsiteX5108" fmla="*/ 1787439 w 6716110"/>
              <a:gd name="connsiteY5108" fmla="*/ 2684738 h 3272781"/>
              <a:gd name="connsiteX5109" fmla="*/ 1803959 w 6716110"/>
              <a:gd name="connsiteY5109" fmla="*/ 2669980 h 3272781"/>
              <a:gd name="connsiteX5110" fmla="*/ 1779340 w 6716110"/>
              <a:gd name="connsiteY5110" fmla="*/ 2637901 h 3272781"/>
              <a:gd name="connsiteX5111" fmla="*/ 1764116 w 6716110"/>
              <a:gd name="connsiteY5111" fmla="*/ 2680077 h 3272781"/>
              <a:gd name="connsiteX5112" fmla="*/ 1787439 w 6716110"/>
              <a:gd name="connsiteY5112" fmla="*/ 2684738 h 3272781"/>
              <a:gd name="connsiteX5113" fmla="*/ 5294894 w 6716110"/>
              <a:gd name="connsiteY5113" fmla="*/ 2684769 h 3272781"/>
              <a:gd name="connsiteX5114" fmla="*/ 5325649 w 6716110"/>
              <a:gd name="connsiteY5114" fmla="*/ 2663759 h 3272781"/>
              <a:gd name="connsiteX5115" fmla="*/ 5283563 w 6716110"/>
              <a:gd name="connsiteY5115" fmla="*/ 2644062 h 3272781"/>
              <a:gd name="connsiteX5116" fmla="*/ 5294894 w 6716110"/>
              <a:gd name="connsiteY5116" fmla="*/ 2684769 h 3272781"/>
              <a:gd name="connsiteX5117" fmla="*/ 1052892 w 6716110"/>
              <a:gd name="connsiteY5117" fmla="*/ 2684863 h 3272781"/>
              <a:gd name="connsiteX5118" fmla="*/ 1070146 w 6716110"/>
              <a:gd name="connsiteY5118" fmla="*/ 2669556 h 3272781"/>
              <a:gd name="connsiteX5119" fmla="*/ 1044812 w 6716110"/>
              <a:gd name="connsiteY5119" fmla="*/ 2638039 h 3272781"/>
              <a:gd name="connsiteX5120" fmla="*/ 1029547 w 6716110"/>
              <a:gd name="connsiteY5120" fmla="*/ 2679241 h 3272781"/>
              <a:gd name="connsiteX5121" fmla="*/ 1052892 w 6716110"/>
              <a:gd name="connsiteY5121" fmla="*/ 2684863 h 3272781"/>
              <a:gd name="connsiteX5122" fmla="*/ 3607318 w 6716110"/>
              <a:gd name="connsiteY5122" fmla="*/ 2684887 h 3272781"/>
              <a:gd name="connsiteX5123" fmla="*/ 3638734 w 6716110"/>
              <a:gd name="connsiteY5123" fmla="*/ 2659328 h 3272781"/>
              <a:gd name="connsiteX5124" fmla="*/ 3593462 w 6716110"/>
              <a:gd name="connsiteY5124" fmla="*/ 2647532 h 3272781"/>
              <a:gd name="connsiteX5125" fmla="*/ 3607318 w 6716110"/>
              <a:gd name="connsiteY5125" fmla="*/ 2684887 h 3272781"/>
              <a:gd name="connsiteX5126" fmla="*/ 4492067 w 6716110"/>
              <a:gd name="connsiteY5126" fmla="*/ 2684949 h 3272781"/>
              <a:gd name="connsiteX5127" fmla="*/ 4518597 w 6716110"/>
              <a:gd name="connsiteY5127" fmla="*/ 2659668 h 3272781"/>
              <a:gd name="connsiteX5128" fmla="*/ 4474391 w 6716110"/>
              <a:gd name="connsiteY5128" fmla="*/ 2649889 h 3272781"/>
              <a:gd name="connsiteX5129" fmla="*/ 4479321 w 6716110"/>
              <a:gd name="connsiteY5129" fmla="*/ 2679553 h 3272781"/>
              <a:gd name="connsiteX5130" fmla="*/ 4492067 w 6716110"/>
              <a:gd name="connsiteY5130" fmla="*/ 2684949 h 3272781"/>
              <a:gd name="connsiteX5131" fmla="*/ 5372798 w 6716110"/>
              <a:gd name="connsiteY5131" fmla="*/ 2685001 h 3272781"/>
              <a:gd name="connsiteX5132" fmla="*/ 5388992 w 6716110"/>
              <a:gd name="connsiteY5132" fmla="*/ 2682604 h 3272781"/>
              <a:gd name="connsiteX5133" fmla="*/ 5378850 w 6716110"/>
              <a:gd name="connsiteY5133" fmla="*/ 2638440 h 3272781"/>
              <a:gd name="connsiteX5134" fmla="*/ 5357585 w 6716110"/>
              <a:gd name="connsiteY5134" fmla="*/ 2679058 h 3272781"/>
              <a:gd name="connsiteX5135" fmla="*/ 5372798 w 6716110"/>
              <a:gd name="connsiteY5135" fmla="*/ 2685001 h 3272781"/>
              <a:gd name="connsiteX5136" fmla="*/ 6258266 w 6716110"/>
              <a:gd name="connsiteY5136" fmla="*/ 2685012 h 3272781"/>
              <a:gd name="connsiteX5137" fmla="*/ 6277895 w 6716110"/>
              <a:gd name="connsiteY5137" fmla="*/ 2668607 h 3272781"/>
              <a:gd name="connsiteX5138" fmla="*/ 6273185 w 6716110"/>
              <a:gd name="connsiteY5138" fmla="*/ 2641137 h 3272781"/>
              <a:gd name="connsiteX5139" fmla="*/ 6236973 w 6716110"/>
              <a:gd name="connsiteY5139" fmla="*/ 2644510 h 3272781"/>
              <a:gd name="connsiteX5140" fmla="*/ 6233888 w 6716110"/>
              <a:gd name="connsiteY5140" fmla="*/ 2674550 h 3272781"/>
              <a:gd name="connsiteX5141" fmla="*/ 6258266 w 6716110"/>
              <a:gd name="connsiteY5141" fmla="*/ 2685012 h 3272781"/>
              <a:gd name="connsiteX5142" fmla="*/ 3682135 w 6716110"/>
              <a:gd name="connsiteY5142" fmla="*/ 2685024 h 3272781"/>
              <a:gd name="connsiteX5143" fmla="*/ 3712533 w 6716110"/>
              <a:gd name="connsiteY5143" fmla="*/ 2663636 h 3272781"/>
              <a:gd name="connsiteX5144" fmla="*/ 3679277 w 6716110"/>
              <a:gd name="connsiteY5144" fmla="*/ 2639287 h 3272781"/>
              <a:gd name="connsiteX5145" fmla="*/ 3669564 w 6716110"/>
              <a:gd name="connsiteY5145" fmla="*/ 2678894 h 3272781"/>
              <a:gd name="connsiteX5146" fmla="*/ 3682135 w 6716110"/>
              <a:gd name="connsiteY5146" fmla="*/ 2685024 h 3272781"/>
              <a:gd name="connsiteX5147" fmla="*/ 4787680 w 6716110"/>
              <a:gd name="connsiteY5147" fmla="*/ 2685027 h 3272781"/>
              <a:gd name="connsiteX5148" fmla="*/ 4804019 w 6716110"/>
              <a:gd name="connsiteY5148" fmla="*/ 2680620 h 3272781"/>
              <a:gd name="connsiteX5149" fmla="*/ 4809331 w 6716110"/>
              <a:gd name="connsiteY5149" fmla="*/ 2647965 h 3272781"/>
              <a:gd name="connsiteX5150" fmla="*/ 4770537 w 6716110"/>
              <a:gd name="connsiteY5150" fmla="*/ 2640816 h 3272781"/>
              <a:gd name="connsiteX5151" fmla="*/ 4771825 w 6716110"/>
              <a:gd name="connsiteY5151" fmla="*/ 2679808 h 3272781"/>
              <a:gd name="connsiteX5152" fmla="*/ 4787680 w 6716110"/>
              <a:gd name="connsiteY5152" fmla="*/ 2685027 h 3272781"/>
              <a:gd name="connsiteX5153" fmla="*/ 5220357 w 6716110"/>
              <a:gd name="connsiteY5153" fmla="*/ 2685050 h 3272781"/>
              <a:gd name="connsiteX5154" fmla="*/ 5252027 w 6716110"/>
              <a:gd name="connsiteY5154" fmla="*/ 2658836 h 3272781"/>
              <a:gd name="connsiteX5155" fmla="*/ 5206945 w 6716110"/>
              <a:gd name="connsiteY5155" fmla="*/ 2649170 h 3272781"/>
              <a:gd name="connsiteX5156" fmla="*/ 5220357 w 6716110"/>
              <a:gd name="connsiteY5156" fmla="*/ 2685050 h 3272781"/>
              <a:gd name="connsiteX5157" fmla="*/ 599559 w 6716110"/>
              <a:gd name="connsiteY5157" fmla="*/ 2685050 h 3272781"/>
              <a:gd name="connsiteX5158" fmla="*/ 631085 w 6716110"/>
              <a:gd name="connsiteY5158" fmla="*/ 2658673 h 3272781"/>
              <a:gd name="connsiteX5159" fmla="*/ 583554 w 6716110"/>
              <a:gd name="connsiteY5159" fmla="*/ 2658509 h 3272781"/>
              <a:gd name="connsiteX5160" fmla="*/ 599559 w 6716110"/>
              <a:gd name="connsiteY5160" fmla="*/ 2685050 h 3272781"/>
              <a:gd name="connsiteX5161" fmla="*/ 4637548 w 6716110"/>
              <a:gd name="connsiteY5161" fmla="*/ 2685071 h 3272781"/>
              <a:gd name="connsiteX5162" fmla="*/ 4653794 w 6716110"/>
              <a:gd name="connsiteY5162" fmla="*/ 2683511 h 3272781"/>
              <a:gd name="connsiteX5163" fmla="*/ 4643234 w 6716110"/>
              <a:gd name="connsiteY5163" fmla="*/ 2638040 h 3272781"/>
              <a:gd name="connsiteX5164" fmla="*/ 4622765 w 6716110"/>
              <a:gd name="connsiteY5164" fmla="*/ 2679243 h 3272781"/>
              <a:gd name="connsiteX5165" fmla="*/ 4637548 w 6716110"/>
              <a:gd name="connsiteY5165" fmla="*/ 2685071 h 3272781"/>
              <a:gd name="connsiteX5166" fmla="*/ 1564244 w 6716110"/>
              <a:gd name="connsiteY5166" fmla="*/ 2685094 h 3272781"/>
              <a:gd name="connsiteX5167" fmla="*/ 1584203 w 6716110"/>
              <a:gd name="connsiteY5167" fmla="*/ 2658467 h 3272781"/>
              <a:gd name="connsiteX5168" fmla="*/ 1536184 w 6716110"/>
              <a:gd name="connsiteY5168" fmla="*/ 2658949 h 3272781"/>
              <a:gd name="connsiteX5169" fmla="*/ 1551864 w 6716110"/>
              <a:gd name="connsiteY5169" fmla="*/ 2683864 h 3272781"/>
              <a:gd name="connsiteX5170" fmla="*/ 1564244 w 6716110"/>
              <a:gd name="connsiteY5170" fmla="*/ 2685094 h 3272781"/>
              <a:gd name="connsiteX5171" fmla="*/ 1420785 w 6716110"/>
              <a:gd name="connsiteY5171" fmla="*/ 2685101 h 3272781"/>
              <a:gd name="connsiteX5172" fmla="*/ 1438130 w 6716110"/>
              <a:gd name="connsiteY5172" fmla="*/ 2669684 h 3272781"/>
              <a:gd name="connsiteX5173" fmla="*/ 1406696 w 6716110"/>
              <a:gd name="connsiteY5173" fmla="*/ 2638766 h 3272781"/>
              <a:gd name="connsiteX5174" fmla="*/ 1397087 w 6716110"/>
              <a:gd name="connsiteY5174" fmla="*/ 2680044 h 3272781"/>
              <a:gd name="connsiteX5175" fmla="*/ 1420785 w 6716110"/>
              <a:gd name="connsiteY5175" fmla="*/ 2685101 h 3272781"/>
              <a:gd name="connsiteX5176" fmla="*/ 320042 w 6716110"/>
              <a:gd name="connsiteY5176" fmla="*/ 2685230 h 3272781"/>
              <a:gd name="connsiteX5177" fmla="*/ 337545 w 6716110"/>
              <a:gd name="connsiteY5177" fmla="*/ 2654337 h 3272781"/>
              <a:gd name="connsiteX5178" fmla="*/ 298709 w 6716110"/>
              <a:gd name="connsiteY5178" fmla="*/ 2641682 h 3272781"/>
              <a:gd name="connsiteX5179" fmla="*/ 306671 w 6716110"/>
              <a:gd name="connsiteY5179" fmla="*/ 2684677 h 3272781"/>
              <a:gd name="connsiteX5180" fmla="*/ 320042 w 6716110"/>
              <a:gd name="connsiteY5180" fmla="*/ 2685230 h 3272781"/>
              <a:gd name="connsiteX5181" fmla="*/ 4353904 w 6716110"/>
              <a:gd name="connsiteY5181" fmla="*/ 2685252 h 3272781"/>
              <a:gd name="connsiteX5182" fmla="*/ 4372263 w 6716110"/>
              <a:gd name="connsiteY5182" fmla="*/ 2658325 h 3272781"/>
              <a:gd name="connsiteX5183" fmla="*/ 4325510 w 6716110"/>
              <a:gd name="connsiteY5183" fmla="*/ 2652780 h 3272781"/>
              <a:gd name="connsiteX5184" fmla="*/ 4341849 w 6716110"/>
              <a:gd name="connsiteY5184" fmla="*/ 2684422 h 3272781"/>
              <a:gd name="connsiteX5185" fmla="*/ 4353904 w 6716110"/>
              <a:gd name="connsiteY5185" fmla="*/ 2685252 h 3272781"/>
              <a:gd name="connsiteX5186" fmla="*/ 1338648 w 6716110"/>
              <a:gd name="connsiteY5186" fmla="*/ 2685398 h 3272781"/>
              <a:gd name="connsiteX5187" fmla="*/ 1364510 w 6716110"/>
              <a:gd name="connsiteY5187" fmla="*/ 2653598 h 3272781"/>
              <a:gd name="connsiteX5188" fmla="*/ 1317860 w 6716110"/>
              <a:gd name="connsiteY5188" fmla="*/ 2652462 h 3272781"/>
              <a:gd name="connsiteX5189" fmla="*/ 1338648 w 6716110"/>
              <a:gd name="connsiteY5189" fmla="*/ 2685398 h 3272781"/>
              <a:gd name="connsiteX5190" fmla="*/ 2442016 w 6716110"/>
              <a:gd name="connsiteY5190" fmla="*/ 2685399 h 3272781"/>
              <a:gd name="connsiteX5191" fmla="*/ 2460139 w 6716110"/>
              <a:gd name="connsiteY5191" fmla="*/ 2679313 h 3272781"/>
              <a:gd name="connsiteX5192" fmla="*/ 2450711 w 6716110"/>
              <a:gd name="connsiteY5192" fmla="*/ 2639782 h 3272781"/>
              <a:gd name="connsiteX5193" fmla="*/ 2414791 w 6716110"/>
              <a:gd name="connsiteY5193" fmla="*/ 2652155 h 3272781"/>
              <a:gd name="connsiteX5194" fmla="*/ 2423893 w 6716110"/>
              <a:gd name="connsiteY5194" fmla="*/ 2679795 h 3272781"/>
              <a:gd name="connsiteX5195" fmla="*/ 2442016 w 6716110"/>
              <a:gd name="connsiteY5195" fmla="*/ 2685399 h 3272781"/>
              <a:gd name="connsiteX5196" fmla="*/ 676278 w 6716110"/>
              <a:gd name="connsiteY5196" fmla="*/ 2685432 h 3272781"/>
              <a:gd name="connsiteX5197" fmla="*/ 703949 w 6716110"/>
              <a:gd name="connsiteY5197" fmla="*/ 2658156 h 3272781"/>
              <a:gd name="connsiteX5198" fmla="*/ 659789 w 6716110"/>
              <a:gd name="connsiteY5198" fmla="*/ 2647579 h 3272781"/>
              <a:gd name="connsiteX5199" fmla="*/ 662224 w 6716110"/>
              <a:gd name="connsiteY5199" fmla="*/ 2679309 h 3272781"/>
              <a:gd name="connsiteX5200" fmla="*/ 676278 w 6716110"/>
              <a:gd name="connsiteY5200" fmla="*/ 2685432 h 3272781"/>
              <a:gd name="connsiteX5201" fmla="*/ 6404023 w 6716110"/>
              <a:gd name="connsiteY5201" fmla="*/ 2685433 h 3272781"/>
              <a:gd name="connsiteX5202" fmla="*/ 6425871 w 6716110"/>
              <a:gd name="connsiteY5202" fmla="*/ 2658683 h 3272781"/>
              <a:gd name="connsiteX5203" fmla="*/ 6381972 w 6716110"/>
              <a:gd name="connsiteY5203" fmla="*/ 2646724 h 3272781"/>
              <a:gd name="connsiteX5204" fmla="*/ 6391111 w 6716110"/>
              <a:gd name="connsiteY5204" fmla="*/ 2683248 h 3272781"/>
              <a:gd name="connsiteX5205" fmla="*/ 6404023 w 6716110"/>
              <a:gd name="connsiteY5205" fmla="*/ 2685433 h 3272781"/>
              <a:gd name="connsiteX5206" fmla="*/ 3471314 w 6716110"/>
              <a:gd name="connsiteY5206" fmla="*/ 2685489 h 3272781"/>
              <a:gd name="connsiteX5207" fmla="*/ 3493135 w 6716110"/>
              <a:gd name="connsiteY5207" fmla="*/ 2657477 h 3272781"/>
              <a:gd name="connsiteX5208" fmla="*/ 3443703 w 6716110"/>
              <a:gd name="connsiteY5208" fmla="*/ 2653388 h 3272781"/>
              <a:gd name="connsiteX5209" fmla="*/ 3458107 w 6716110"/>
              <a:gd name="connsiteY5209" fmla="*/ 2683644 h 3272781"/>
              <a:gd name="connsiteX5210" fmla="*/ 3471314 w 6716110"/>
              <a:gd name="connsiteY5210" fmla="*/ 2685489 h 3272781"/>
              <a:gd name="connsiteX5211" fmla="*/ 4424698 w 6716110"/>
              <a:gd name="connsiteY5211" fmla="*/ 2685493 h 3272781"/>
              <a:gd name="connsiteX5212" fmla="*/ 4446207 w 6716110"/>
              <a:gd name="connsiteY5212" fmla="*/ 2655145 h 3272781"/>
              <a:gd name="connsiteX5213" fmla="*/ 4399571 w 6716110"/>
              <a:gd name="connsiteY5213" fmla="*/ 2649241 h 3272781"/>
              <a:gd name="connsiteX5214" fmla="*/ 4410822 w 6716110"/>
              <a:gd name="connsiteY5214" fmla="*/ 2683679 h 3272781"/>
              <a:gd name="connsiteX5215" fmla="*/ 4424698 w 6716110"/>
              <a:gd name="connsiteY5215" fmla="*/ 2685493 h 3272781"/>
              <a:gd name="connsiteX5216" fmla="*/ 6324301 w 6716110"/>
              <a:gd name="connsiteY5216" fmla="*/ 2685504 h 3272781"/>
              <a:gd name="connsiteX5217" fmla="*/ 6352611 w 6716110"/>
              <a:gd name="connsiteY5217" fmla="*/ 2658521 h 3272781"/>
              <a:gd name="connsiteX5218" fmla="*/ 6314149 w 6716110"/>
              <a:gd name="connsiteY5218" fmla="*/ 2641533 h 3272781"/>
              <a:gd name="connsiteX5219" fmla="*/ 6310057 w 6716110"/>
              <a:gd name="connsiteY5219" fmla="*/ 2679392 h 3272781"/>
              <a:gd name="connsiteX5220" fmla="*/ 6324301 w 6716110"/>
              <a:gd name="connsiteY5220" fmla="*/ 2685504 h 3272781"/>
              <a:gd name="connsiteX5221" fmla="*/ 537673 w 6716110"/>
              <a:gd name="connsiteY5221" fmla="*/ 2685586 h 3272781"/>
              <a:gd name="connsiteX5222" fmla="*/ 557793 w 6716110"/>
              <a:gd name="connsiteY5222" fmla="*/ 2658090 h 3272781"/>
              <a:gd name="connsiteX5223" fmla="*/ 515113 w 6716110"/>
              <a:gd name="connsiteY5223" fmla="*/ 2645707 h 3272781"/>
              <a:gd name="connsiteX5224" fmla="*/ 524761 w 6716110"/>
              <a:gd name="connsiteY5224" fmla="*/ 2683835 h 3272781"/>
              <a:gd name="connsiteX5225" fmla="*/ 537673 w 6716110"/>
              <a:gd name="connsiteY5225" fmla="*/ 2685586 h 3272781"/>
              <a:gd name="connsiteX5226" fmla="*/ 4130257 w 6716110"/>
              <a:gd name="connsiteY5226" fmla="*/ 2685717 h 3272781"/>
              <a:gd name="connsiteX5227" fmla="*/ 4152120 w 6716110"/>
              <a:gd name="connsiteY5227" fmla="*/ 2659370 h 3272781"/>
              <a:gd name="connsiteX5228" fmla="*/ 4115720 w 6716110"/>
              <a:gd name="connsiteY5228" fmla="*/ 2640292 h 3272781"/>
              <a:gd name="connsiteX5229" fmla="*/ 4117661 w 6716110"/>
              <a:gd name="connsiteY5229" fmla="*/ 2683829 h 3272781"/>
              <a:gd name="connsiteX5230" fmla="*/ 4130257 w 6716110"/>
              <a:gd name="connsiteY5230" fmla="*/ 2685717 h 3272781"/>
              <a:gd name="connsiteX5231" fmla="*/ 463805 w 6716110"/>
              <a:gd name="connsiteY5231" fmla="*/ 2685743 h 3272781"/>
              <a:gd name="connsiteX5232" fmla="*/ 485262 w 6716110"/>
              <a:gd name="connsiteY5232" fmla="*/ 2655438 h 3272781"/>
              <a:gd name="connsiteX5233" fmla="*/ 436565 w 6716110"/>
              <a:gd name="connsiteY5233" fmla="*/ 2652964 h 3272781"/>
              <a:gd name="connsiteX5234" fmla="*/ 450038 w 6716110"/>
              <a:gd name="connsiteY5234" fmla="*/ 2683963 h 3272781"/>
              <a:gd name="connsiteX5235" fmla="*/ 463805 w 6716110"/>
              <a:gd name="connsiteY5235" fmla="*/ 2685743 h 3272781"/>
              <a:gd name="connsiteX5236" fmla="*/ 4865332 w 6716110"/>
              <a:gd name="connsiteY5236" fmla="*/ 2685834 h 3272781"/>
              <a:gd name="connsiteX5237" fmla="*/ 4886150 w 6716110"/>
              <a:gd name="connsiteY5237" fmla="*/ 2659371 h 3272781"/>
              <a:gd name="connsiteX5238" fmla="*/ 4840309 w 6716110"/>
              <a:gd name="connsiteY5238" fmla="*/ 2649637 h 3272781"/>
              <a:gd name="connsiteX5239" fmla="*/ 4852632 w 6716110"/>
              <a:gd name="connsiteY5239" fmla="*/ 2684192 h 3272781"/>
              <a:gd name="connsiteX5240" fmla="*/ 4865332 w 6716110"/>
              <a:gd name="connsiteY5240" fmla="*/ 2685834 h 3272781"/>
              <a:gd name="connsiteX5241" fmla="*/ 1857419 w 6716110"/>
              <a:gd name="connsiteY5241" fmla="*/ 2685898 h 3272781"/>
              <a:gd name="connsiteX5242" fmla="*/ 1878497 w 6716110"/>
              <a:gd name="connsiteY5242" fmla="*/ 2658765 h 3272781"/>
              <a:gd name="connsiteX5243" fmla="*/ 1831394 w 6716110"/>
              <a:gd name="connsiteY5243" fmla="*/ 2653880 h 3272781"/>
              <a:gd name="connsiteX5244" fmla="*/ 1844667 w 6716110"/>
              <a:gd name="connsiteY5244" fmla="*/ 2684329 h 3272781"/>
              <a:gd name="connsiteX5245" fmla="*/ 1857419 w 6716110"/>
              <a:gd name="connsiteY5245" fmla="*/ 2685898 h 3272781"/>
              <a:gd name="connsiteX5246" fmla="*/ 170512 w 6716110"/>
              <a:gd name="connsiteY5246" fmla="*/ 2685937 h 3272781"/>
              <a:gd name="connsiteX5247" fmla="*/ 190828 w 6716110"/>
              <a:gd name="connsiteY5247" fmla="*/ 2658581 h 3272781"/>
              <a:gd name="connsiteX5248" fmla="*/ 144584 w 6716110"/>
              <a:gd name="connsiteY5248" fmla="*/ 2653643 h 3272781"/>
              <a:gd name="connsiteX5249" fmla="*/ 157539 w 6716110"/>
              <a:gd name="connsiteY5249" fmla="*/ 2684420 h 3272781"/>
              <a:gd name="connsiteX5250" fmla="*/ 170512 w 6716110"/>
              <a:gd name="connsiteY5250" fmla="*/ 2685937 h 3272781"/>
              <a:gd name="connsiteX5251" fmla="*/ 3838091 w 6716110"/>
              <a:gd name="connsiteY5251" fmla="*/ 2686191 h 3272781"/>
              <a:gd name="connsiteX5252" fmla="*/ 3858723 w 6716110"/>
              <a:gd name="connsiteY5252" fmla="*/ 2658298 h 3272781"/>
              <a:gd name="connsiteX5253" fmla="*/ 3823615 w 6716110"/>
              <a:gd name="connsiteY5253" fmla="*/ 2640521 h 3272781"/>
              <a:gd name="connsiteX5254" fmla="*/ 3825386 w 6716110"/>
              <a:gd name="connsiteY5254" fmla="*/ 2684306 h 3272781"/>
              <a:gd name="connsiteX5255" fmla="*/ 3838091 w 6716110"/>
              <a:gd name="connsiteY5255" fmla="*/ 2686191 h 3272781"/>
              <a:gd name="connsiteX5256" fmla="*/ 6704769 w 6716110"/>
              <a:gd name="connsiteY5256" fmla="*/ 2686794 h 3272781"/>
              <a:gd name="connsiteX5257" fmla="*/ 6716110 w 6716110"/>
              <a:gd name="connsiteY5257" fmla="*/ 2674456 h 3272781"/>
              <a:gd name="connsiteX5258" fmla="*/ 6716110 w 6716110"/>
              <a:gd name="connsiteY5258" fmla="*/ 2644517 h 3272781"/>
              <a:gd name="connsiteX5259" fmla="*/ 6670912 w 6716110"/>
              <a:gd name="connsiteY5259" fmla="*/ 2658828 h 3272781"/>
              <a:gd name="connsiteX5260" fmla="*/ 6704769 w 6716110"/>
              <a:gd name="connsiteY5260" fmla="*/ 2686794 h 3272781"/>
              <a:gd name="connsiteX5261" fmla="*/ 4279620 w 6716110"/>
              <a:gd name="connsiteY5261" fmla="*/ 2750886 h 3272781"/>
              <a:gd name="connsiteX5262" fmla="*/ 4281230 w 6716110"/>
              <a:gd name="connsiteY5262" fmla="*/ 2719525 h 3272781"/>
              <a:gd name="connsiteX5263" fmla="*/ 4266072 w 6716110"/>
              <a:gd name="connsiteY5263" fmla="*/ 2748989 h 3272781"/>
              <a:gd name="connsiteX5264" fmla="*/ 4279620 w 6716110"/>
              <a:gd name="connsiteY5264" fmla="*/ 2750886 h 3272781"/>
              <a:gd name="connsiteX5265" fmla="*/ 12175 w 6716110"/>
              <a:gd name="connsiteY5265" fmla="*/ 2754897 h 3272781"/>
              <a:gd name="connsiteX5266" fmla="*/ 42857 w 6716110"/>
              <a:gd name="connsiteY5266" fmla="*/ 2745917 h 3272781"/>
              <a:gd name="connsiteX5267" fmla="*/ 27597 w 6716110"/>
              <a:gd name="connsiteY5267" fmla="*/ 2715452 h 3272781"/>
              <a:gd name="connsiteX5268" fmla="*/ 0 w 6716110"/>
              <a:gd name="connsiteY5268" fmla="*/ 2726676 h 3272781"/>
              <a:gd name="connsiteX5269" fmla="*/ 0 w 6716110"/>
              <a:gd name="connsiteY5269" fmla="*/ 2739183 h 3272781"/>
              <a:gd name="connsiteX5270" fmla="*/ 12175 w 6716110"/>
              <a:gd name="connsiteY5270" fmla="*/ 2754897 h 3272781"/>
              <a:gd name="connsiteX5271" fmla="*/ 2233003 w 6716110"/>
              <a:gd name="connsiteY5271" fmla="*/ 2756461 h 3272781"/>
              <a:gd name="connsiteX5272" fmla="*/ 2244879 w 6716110"/>
              <a:gd name="connsiteY5272" fmla="*/ 2732887 h 3272781"/>
              <a:gd name="connsiteX5273" fmla="*/ 2199597 w 6716110"/>
              <a:gd name="connsiteY5273" fmla="*/ 2722825 h 3272781"/>
              <a:gd name="connsiteX5274" fmla="*/ 2204701 w 6716110"/>
              <a:gd name="connsiteY5274" fmla="*/ 2755447 h 3272781"/>
              <a:gd name="connsiteX5275" fmla="*/ 2233003 w 6716110"/>
              <a:gd name="connsiteY5275" fmla="*/ 2756461 h 3272781"/>
              <a:gd name="connsiteX5276" fmla="*/ 1351367 w 6716110"/>
              <a:gd name="connsiteY5276" fmla="*/ 2757535 h 3272781"/>
              <a:gd name="connsiteX5277" fmla="*/ 1365721 w 6716110"/>
              <a:gd name="connsiteY5277" fmla="*/ 2738523 h 3272781"/>
              <a:gd name="connsiteX5278" fmla="*/ 1337830 w 6716110"/>
              <a:gd name="connsiteY5278" fmla="*/ 2710944 h 3272781"/>
              <a:gd name="connsiteX5279" fmla="*/ 1326739 w 6716110"/>
              <a:gd name="connsiteY5279" fmla="*/ 2755985 h 3272781"/>
              <a:gd name="connsiteX5280" fmla="*/ 1351367 w 6716110"/>
              <a:gd name="connsiteY5280" fmla="*/ 2757535 h 3272781"/>
              <a:gd name="connsiteX5281" fmla="*/ 764578 w 6716110"/>
              <a:gd name="connsiteY5281" fmla="*/ 2757796 h 3272781"/>
              <a:gd name="connsiteX5282" fmla="*/ 778128 w 6716110"/>
              <a:gd name="connsiteY5282" fmla="*/ 2739093 h 3272781"/>
              <a:gd name="connsiteX5283" fmla="*/ 751889 w 6716110"/>
              <a:gd name="connsiteY5283" fmla="*/ 2710916 h 3272781"/>
              <a:gd name="connsiteX5284" fmla="*/ 740574 w 6716110"/>
              <a:gd name="connsiteY5284" fmla="*/ 2756230 h 3272781"/>
              <a:gd name="connsiteX5285" fmla="*/ 764578 w 6716110"/>
              <a:gd name="connsiteY5285" fmla="*/ 2757796 h 3272781"/>
              <a:gd name="connsiteX5286" fmla="*/ 5091281 w 6716110"/>
              <a:gd name="connsiteY5286" fmla="*/ 2757931 h 3272781"/>
              <a:gd name="connsiteX5287" fmla="*/ 5107151 w 6716110"/>
              <a:gd name="connsiteY5287" fmla="*/ 2737820 h 3272781"/>
              <a:gd name="connsiteX5288" fmla="*/ 5067263 w 6716110"/>
              <a:gd name="connsiteY5288" fmla="*/ 2715045 h 3272781"/>
              <a:gd name="connsiteX5289" fmla="*/ 5065317 w 6716110"/>
              <a:gd name="connsiteY5289" fmla="*/ 2755187 h 3272781"/>
              <a:gd name="connsiteX5290" fmla="*/ 5091281 w 6716110"/>
              <a:gd name="connsiteY5290" fmla="*/ 2757931 h 3272781"/>
              <a:gd name="connsiteX5291" fmla="*/ 837184 w 6716110"/>
              <a:gd name="connsiteY5291" fmla="*/ 2758040 h 3272781"/>
              <a:gd name="connsiteX5292" fmla="*/ 852487 w 6716110"/>
              <a:gd name="connsiteY5292" fmla="*/ 2738514 h 3272781"/>
              <a:gd name="connsiteX5293" fmla="*/ 822127 w 6716110"/>
              <a:gd name="connsiteY5293" fmla="*/ 2711190 h 3272781"/>
              <a:gd name="connsiteX5294" fmla="*/ 811843 w 6716110"/>
              <a:gd name="connsiteY5294" fmla="*/ 2754975 h 3272781"/>
              <a:gd name="connsiteX5295" fmla="*/ 837184 w 6716110"/>
              <a:gd name="connsiteY5295" fmla="*/ 2758040 h 3272781"/>
              <a:gd name="connsiteX5296" fmla="*/ 3622165 w 6716110"/>
              <a:gd name="connsiteY5296" fmla="*/ 2758154 h 3272781"/>
              <a:gd name="connsiteX5297" fmla="*/ 3637607 w 6716110"/>
              <a:gd name="connsiteY5297" fmla="*/ 2743478 h 3272781"/>
              <a:gd name="connsiteX5298" fmla="*/ 3609918 w 6716110"/>
              <a:gd name="connsiteY5298" fmla="*/ 2711722 h 3272781"/>
              <a:gd name="connsiteX5299" fmla="*/ 3600087 w 6716110"/>
              <a:gd name="connsiteY5299" fmla="*/ 2755507 h 3272781"/>
              <a:gd name="connsiteX5300" fmla="*/ 3622165 w 6716110"/>
              <a:gd name="connsiteY5300" fmla="*/ 2758154 h 3272781"/>
              <a:gd name="connsiteX5301" fmla="*/ 6190201 w 6716110"/>
              <a:gd name="connsiteY5301" fmla="*/ 2758191 h 3272781"/>
              <a:gd name="connsiteX5302" fmla="*/ 6205596 w 6716110"/>
              <a:gd name="connsiteY5302" fmla="*/ 2739361 h 3272781"/>
              <a:gd name="connsiteX5303" fmla="*/ 6181126 w 6716110"/>
              <a:gd name="connsiteY5303" fmla="*/ 2711074 h 3272781"/>
              <a:gd name="connsiteX5304" fmla="*/ 6165569 w 6716110"/>
              <a:gd name="connsiteY5304" fmla="*/ 2755313 h 3272781"/>
              <a:gd name="connsiteX5305" fmla="*/ 6190201 w 6716110"/>
              <a:gd name="connsiteY5305" fmla="*/ 2758191 h 3272781"/>
              <a:gd name="connsiteX5306" fmla="*/ 4504210 w 6716110"/>
              <a:gd name="connsiteY5306" fmla="*/ 2758298 h 3272781"/>
              <a:gd name="connsiteX5307" fmla="*/ 4519649 w 6716110"/>
              <a:gd name="connsiteY5307" fmla="*/ 2739036 h 3272781"/>
              <a:gd name="connsiteX5308" fmla="*/ 4481285 w 6716110"/>
              <a:gd name="connsiteY5308" fmla="*/ 2714524 h 3272781"/>
              <a:gd name="connsiteX5309" fmla="*/ 4479180 w 6716110"/>
              <a:gd name="connsiteY5309" fmla="*/ 2754887 h 3272781"/>
              <a:gd name="connsiteX5310" fmla="*/ 4504210 w 6716110"/>
              <a:gd name="connsiteY5310" fmla="*/ 2758298 h 3272781"/>
              <a:gd name="connsiteX5311" fmla="*/ 4797429 w 6716110"/>
              <a:gd name="connsiteY5311" fmla="*/ 2758321 h 3272781"/>
              <a:gd name="connsiteX5312" fmla="*/ 4811928 w 6716110"/>
              <a:gd name="connsiteY5312" fmla="*/ 2738718 h 3272781"/>
              <a:gd name="connsiteX5313" fmla="*/ 4787189 w 6716110"/>
              <a:gd name="connsiteY5313" fmla="*/ 2711436 h 3272781"/>
              <a:gd name="connsiteX5314" fmla="*/ 4772117 w 6716110"/>
              <a:gd name="connsiteY5314" fmla="*/ 2755381 h 3272781"/>
              <a:gd name="connsiteX5315" fmla="*/ 4797429 w 6716110"/>
              <a:gd name="connsiteY5315" fmla="*/ 2758321 h 3272781"/>
              <a:gd name="connsiteX5316" fmla="*/ 1408742 w 6716110"/>
              <a:gd name="connsiteY5316" fmla="*/ 2758354 h 3272781"/>
              <a:gd name="connsiteX5317" fmla="*/ 1432341 w 6716110"/>
              <a:gd name="connsiteY5317" fmla="*/ 2753740 h 3272781"/>
              <a:gd name="connsiteX5318" fmla="*/ 1429748 w 6716110"/>
              <a:gd name="connsiteY5318" fmla="*/ 2715691 h 3272781"/>
              <a:gd name="connsiteX5319" fmla="*/ 1393933 w 6716110"/>
              <a:gd name="connsiteY5319" fmla="*/ 2715366 h 3272781"/>
              <a:gd name="connsiteX5320" fmla="*/ 1389883 w 6716110"/>
              <a:gd name="connsiteY5320" fmla="*/ 2743333 h 3272781"/>
              <a:gd name="connsiteX5321" fmla="*/ 1408742 w 6716110"/>
              <a:gd name="connsiteY5321" fmla="*/ 2758354 h 3272781"/>
              <a:gd name="connsiteX5322" fmla="*/ 2302418 w 6716110"/>
              <a:gd name="connsiteY5322" fmla="*/ 2758369 h 3272781"/>
              <a:gd name="connsiteX5323" fmla="*/ 2317561 w 6716110"/>
              <a:gd name="connsiteY5323" fmla="*/ 2743367 h 3272781"/>
              <a:gd name="connsiteX5324" fmla="*/ 2289954 w 6716110"/>
              <a:gd name="connsiteY5324" fmla="*/ 2711750 h 3272781"/>
              <a:gd name="connsiteX5325" fmla="*/ 2280210 w 6716110"/>
              <a:gd name="connsiteY5325" fmla="*/ 2755949 h 3272781"/>
              <a:gd name="connsiteX5326" fmla="*/ 2302418 w 6716110"/>
              <a:gd name="connsiteY5326" fmla="*/ 2758369 h 3272781"/>
              <a:gd name="connsiteX5327" fmla="*/ 102038 w 6716110"/>
              <a:gd name="connsiteY5327" fmla="*/ 2758383 h 3272781"/>
              <a:gd name="connsiteX5328" fmla="*/ 117497 w 6716110"/>
              <a:gd name="connsiteY5328" fmla="*/ 2738947 h 3272781"/>
              <a:gd name="connsiteX5329" fmla="*/ 91426 w 6716110"/>
              <a:gd name="connsiteY5329" fmla="*/ 2711576 h 3272781"/>
              <a:gd name="connsiteX5330" fmla="*/ 76436 w 6716110"/>
              <a:gd name="connsiteY5330" fmla="*/ 2753524 h 3272781"/>
              <a:gd name="connsiteX5331" fmla="*/ 102038 w 6716110"/>
              <a:gd name="connsiteY5331" fmla="*/ 2758383 h 3272781"/>
              <a:gd name="connsiteX5332" fmla="*/ 5895786 w 6716110"/>
              <a:gd name="connsiteY5332" fmla="*/ 2758402 h 3272781"/>
              <a:gd name="connsiteX5333" fmla="*/ 5911975 w 6716110"/>
              <a:gd name="connsiteY5333" fmla="*/ 2744549 h 3272781"/>
              <a:gd name="connsiteX5334" fmla="*/ 5906103 w 6716110"/>
              <a:gd name="connsiteY5334" fmla="*/ 2717044 h 3272781"/>
              <a:gd name="connsiteX5335" fmla="*/ 5865162 w 6716110"/>
              <a:gd name="connsiteY5335" fmla="*/ 2727338 h 3272781"/>
              <a:gd name="connsiteX5336" fmla="*/ 5873970 w 6716110"/>
              <a:gd name="connsiteY5336" fmla="*/ 2755486 h 3272781"/>
              <a:gd name="connsiteX5337" fmla="*/ 5895786 w 6716110"/>
              <a:gd name="connsiteY5337" fmla="*/ 2758402 h 3272781"/>
              <a:gd name="connsiteX5338" fmla="*/ 3770377 w 6716110"/>
              <a:gd name="connsiteY5338" fmla="*/ 2758421 h 3272781"/>
              <a:gd name="connsiteX5339" fmla="*/ 3785551 w 6716110"/>
              <a:gd name="connsiteY5339" fmla="*/ 2739113 h 3272781"/>
              <a:gd name="connsiteX5340" fmla="*/ 3754380 w 6716110"/>
              <a:gd name="connsiteY5340" fmla="*/ 2711902 h 3272781"/>
              <a:gd name="connsiteX5341" fmla="*/ 3744814 w 6716110"/>
              <a:gd name="connsiteY5341" fmla="*/ 2754266 h 3272781"/>
              <a:gd name="connsiteX5342" fmla="*/ 3770377 w 6716110"/>
              <a:gd name="connsiteY5342" fmla="*/ 2758421 h 3272781"/>
              <a:gd name="connsiteX5343" fmla="*/ 5750316 w 6716110"/>
              <a:gd name="connsiteY5343" fmla="*/ 2758498 h 3272781"/>
              <a:gd name="connsiteX5344" fmla="*/ 5764573 w 6716110"/>
              <a:gd name="connsiteY5344" fmla="*/ 2738930 h 3272781"/>
              <a:gd name="connsiteX5345" fmla="*/ 5739982 w 6716110"/>
              <a:gd name="connsiteY5345" fmla="*/ 2711210 h 3272781"/>
              <a:gd name="connsiteX5346" fmla="*/ 5725261 w 6716110"/>
              <a:gd name="connsiteY5346" fmla="*/ 2753606 h 3272781"/>
              <a:gd name="connsiteX5347" fmla="*/ 5750316 w 6716110"/>
              <a:gd name="connsiteY5347" fmla="*/ 2758498 h 3272781"/>
              <a:gd name="connsiteX5348" fmla="*/ 5674281 w 6716110"/>
              <a:gd name="connsiteY5348" fmla="*/ 2758586 h 3272781"/>
              <a:gd name="connsiteX5349" fmla="*/ 5691091 w 6716110"/>
              <a:gd name="connsiteY5349" fmla="*/ 2743091 h 3272781"/>
              <a:gd name="connsiteX5350" fmla="*/ 5665297 w 6716110"/>
              <a:gd name="connsiteY5350" fmla="*/ 2711129 h 3272781"/>
              <a:gd name="connsiteX5351" fmla="*/ 5650535 w 6716110"/>
              <a:gd name="connsiteY5351" fmla="*/ 2753150 h 3272781"/>
              <a:gd name="connsiteX5352" fmla="*/ 5674281 w 6716110"/>
              <a:gd name="connsiteY5352" fmla="*/ 2758586 h 3272781"/>
              <a:gd name="connsiteX5353" fmla="*/ 1787399 w 6716110"/>
              <a:gd name="connsiteY5353" fmla="*/ 2758794 h 3272781"/>
              <a:gd name="connsiteX5354" fmla="*/ 1804130 w 6716110"/>
              <a:gd name="connsiteY5354" fmla="*/ 2743901 h 3272781"/>
              <a:gd name="connsiteX5355" fmla="*/ 1790630 w 6716110"/>
              <a:gd name="connsiteY5355" fmla="*/ 2709534 h 3272781"/>
              <a:gd name="connsiteX5356" fmla="*/ 1762807 w 6716110"/>
              <a:gd name="connsiteY5356" fmla="*/ 2716244 h 3272781"/>
              <a:gd name="connsiteX5357" fmla="*/ 1764124 w 6716110"/>
              <a:gd name="connsiteY5357" fmla="*/ 2754539 h 3272781"/>
              <a:gd name="connsiteX5358" fmla="*/ 1787399 w 6716110"/>
              <a:gd name="connsiteY5358" fmla="*/ 2758794 h 3272781"/>
              <a:gd name="connsiteX5359" fmla="*/ 5380878 w 6716110"/>
              <a:gd name="connsiteY5359" fmla="*/ 2758838 h 3272781"/>
              <a:gd name="connsiteX5360" fmla="*/ 5398242 w 6716110"/>
              <a:gd name="connsiteY5360" fmla="*/ 2743420 h 3272781"/>
              <a:gd name="connsiteX5361" fmla="*/ 5372704 w 6716110"/>
              <a:gd name="connsiteY5361" fmla="*/ 2711202 h 3272781"/>
              <a:gd name="connsiteX5362" fmla="*/ 5357413 w 6716110"/>
              <a:gd name="connsiteY5362" fmla="*/ 2753997 h 3272781"/>
              <a:gd name="connsiteX5363" fmla="*/ 5380878 w 6716110"/>
              <a:gd name="connsiteY5363" fmla="*/ 2758838 h 3272781"/>
              <a:gd name="connsiteX5364" fmla="*/ 1200864 w 6716110"/>
              <a:gd name="connsiteY5364" fmla="*/ 2758899 h 3272781"/>
              <a:gd name="connsiteX5365" fmla="*/ 1216464 w 6716110"/>
              <a:gd name="connsiteY5365" fmla="*/ 2744270 h 3272781"/>
              <a:gd name="connsiteX5366" fmla="*/ 1193552 w 6716110"/>
              <a:gd name="connsiteY5366" fmla="*/ 2711411 h 3272781"/>
              <a:gd name="connsiteX5367" fmla="*/ 1178440 w 6716110"/>
              <a:gd name="connsiteY5367" fmla="*/ 2754954 h 3272781"/>
              <a:gd name="connsiteX5368" fmla="*/ 1200864 w 6716110"/>
              <a:gd name="connsiteY5368" fmla="*/ 2758899 h 3272781"/>
              <a:gd name="connsiteX5369" fmla="*/ 2438199 w 6716110"/>
              <a:gd name="connsiteY5369" fmla="*/ 2759090 h 3272781"/>
              <a:gd name="connsiteX5370" fmla="*/ 2461973 w 6716110"/>
              <a:gd name="connsiteY5370" fmla="*/ 2749702 h 3272781"/>
              <a:gd name="connsiteX5371" fmla="*/ 2434545 w 6716110"/>
              <a:gd name="connsiteY5371" fmla="*/ 2711826 h 3272781"/>
              <a:gd name="connsiteX5372" fmla="*/ 2414791 w 6716110"/>
              <a:gd name="connsiteY5372" fmla="*/ 2745313 h 3272781"/>
              <a:gd name="connsiteX5373" fmla="*/ 2438199 w 6716110"/>
              <a:gd name="connsiteY5373" fmla="*/ 2759090 h 3272781"/>
              <a:gd name="connsiteX5374" fmla="*/ 6105677 w 6716110"/>
              <a:gd name="connsiteY5374" fmla="*/ 2759142 h 3272781"/>
              <a:gd name="connsiteX5375" fmla="*/ 6133383 w 6716110"/>
              <a:gd name="connsiteY5375" fmla="*/ 2733072 h 3272781"/>
              <a:gd name="connsiteX5376" fmla="*/ 6094076 w 6716110"/>
              <a:gd name="connsiteY5376" fmla="*/ 2715048 h 3272781"/>
              <a:gd name="connsiteX5377" fmla="*/ 6091802 w 6716110"/>
              <a:gd name="connsiteY5377" fmla="*/ 2754154 h 3272781"/>
              <a:gd name="connsiteX5378" fmla="*/ 6105677 w 6716110"/>
              <a:gd name="connsiteY5378" fmla="*/ 2759142 h 3272781"/>
              <a:gd name="connsiteX5379" fmla="*/ 5004277 w 6716110"/>
              <a:gd name="connsiteY5379" fmla="*/ 2759171 h 3272781"/>
              <a:gd name="connsiteX5380" fmla="*/ 5033498 w 6716110"/>
              <a:gd name="connsiteY5380" fmla="*/ 2732668 h 3272781"/>
              <a:gd name="connsiteX5381" fmla="*/ 4987123 w 6716110"/>
              <a:gd name="connsiteY5381" fmla="*/ 2720384 h 3272781"/>
              <a:gd name="connsiteX5382" fmla="*/ 4990355 w 6716110"/>
              <a:gd name="connsiteY5382" fmla="*/ 2753519 h 3272781"/>
              <a:gd name="connsiteX5383" fmla="*/ 5004277 w 6716110"/>
              <a:gd name="connsiteY5383" fmla="*/ 2759171 h 3272781"/>
              <a:gd name="connsiteX5384" fmla="*/ 2366848 w 6716110"/>
              <a:gd name="connsiteY5384" fmla="*/ 2759207 h 3272781"/>
              <a:gd name="connsiteX5385" fmla="*/ 2392541 w 6716110"/>
              <a:gd name="connsiteY5385" fmla="*/ 2733853 h 3272781"/>
              <a:gd name="connsiteX5386" fmla="*/ 2348218 w 6716110"/>
              <a:gd name="connsiteY5386" fmla="*/ 2718106 h 3272781"/>
              <a:gd name="connsiteX5387" fmla="*/ 2353636 w 6716110"/>
              <a:gd name="connsiteY5387" fmla="*/ 2755707 h 3272781"/>
              <a:gd name="connsiteX5388" fmla="*/ 2366848 w 6716110"/>
              <a:gd name="connsiteY5388" fmla="*/ 2759207 h 3272781"/>
              <a:gd name="connsiteX5389" fmla="*/ 6473625 w 6716110"/>
              <a:gd name="connsiteY5389" fmla="*/ 2759224 h 3272781"/>
              <a:gd name="connsiteX5390" fmla="*/ 6500653 w 6716110"/>
              <a:gd name="connsiteY5390" fmla="*/ 2732905 h 3272781"/>
              <a:gd name="connsiteX5391" fmla="*/ 6455612 w 6716110"/>
              <a:gd name="connsiteY5391" fmla="*/ 2719617 h 3272781"/>
              <a:gd name="connsiteX5392" fmla="*/ 6460165 w 6716110"/>
              <a:gd name="connsiteY5392" fmla="*/ 2753808 h 3272781"/>
              <a:gd name="connsiteX5393" fmla="*/ 6473625 w 6716110"/>
              <a:gd name="connsiteY5393" fmla="*/ 2759224 h 3272781"/>
              <a:gd name="connsiteX5394" fmla="*/ 457845 w 6716110"/>
              <a:gd name="connsiteY5394" fmla="*/ 2759239 h 3272781"/>
              <a:gd name="connsiteX5395" fmla="*/ 481984 w 6716110"/>
              <a:gd name="connsiteY5395" fmla="*/ 2749124 h 3272781"/>
              <a:gd name="connsiteX5396" fmla="*/ 454512 w 6716110"/>
              <a:gd name="connsiteY5396" fmla="*/ 2711836 h 3272781"/>
              <a:gd name="connsiteX5397" fmla="*/ 434680 w 6716110"/>
              <a:gd name="connsiteY5397" fmla="*/ 2745053 h 3272781"/>
              <a:gd name="connsiteX5398" fmla="*/ 457845 w 6716110"/>
              <a:gd name="connsiteY5398" fmla="*/ 2759239 h 3272781"/>
              <a:gd name="connsiteX5399" fmla="*/ 383516 w 6716110"/>
              <a:gd name="connsiteY5399" fmla="*/ 2759240 h 3272781"/>
              <a:gd name="connsiteX5400" fmla="*/ 412204 w 6716110"/>
              <a:gd name="connsiteY5400" fmla="*/ 2732917 h 3272781"/>
              <a:gd name="connsiteX5401" fmla="*/ 364803 w 6716110"/>
              <a:gd name="connsiteY5401" fmla="*/ 2723727 h 3272781"/>
              <a:gd name="connsiteX5402" fmla="*/ 369656 w 6716110"/>
              <a:gd name="connsiteY5402" fmla="*/ 2753393 h 3272781"/>
              <a:gd name="connsiteX5403" fmla="*/ 383516 w 6716110"/>
              <a:gd name="connsiteY5403" fmla="*/ 2759240 h 3272781"/>
              <a:gd name="connsiteX5404" fmla="*/ 3687322 w 6716110"/>
              <a:gd name="connsiteY5404" fmla="*/ 2759267 h 3272781"/>
              <a:gd name="connsiteX5405" fmla="*/ 3712687 w 6716110"/>
              <a:gd name="connsiteY5405" fmla="*/ 2733848 h 3272781"/>
              <a:gd name="connsiteX5406" fmla="*/ 3668545 w 6716110"/>
              <a:gd name="connsiteY5406" fmla="*/ 2717694 h 3272781"/>
              <a:gd name="connsiteX5407" fmla="*/ 3673836 w 6716110"/>
              <a:gd name="connsiteY5407" fmla="*/ 2755655 h 3272781"/>
              <a:gd name="connsiteX5408" fmla="*/ 3687322 w 6716110"/>
              <a:gd name="connsiteY5408" fmla="*/ 2759267 h 3272781"/>
              <a:gd name="connsiteX5409" fmla="*/ 2588260 w 6716110"/>
              <a:gd name="connsiteY5409" fmla="*/ 2759268 h 3272781"/>
              <a:gd name="connsiteX5410" fmla="*/ 2603338 w 6716110"/>
              <a:gd name="connsiteY5410" fmla="*/ 2754638 h 3272781"/>
              <a:gd name="connsiteX5411" fmla="*/ 2601871 w 6716110"/>
              <a:gd name="connsiteY5411" fmla="*/ 2714021 h 3272781"/>
              <a:gd name="connsiteX5412" fmla="*/ 2565518 w 6716110"/>
              <a:gd name="connsiteY5412" fmla="*/ 2721819 h 3272781"/>
              <a:gd name="connsiteX5413" fmla="*/ 2572691 w 6716110"/>
              <a:gd name="connsiteY5413" fmla="*/ 2755612 h 3272781"/>
              <a:gd name="connsiteX5414" fmla="*/ 2588260 w 6716110"/>
              <a:gd name="connsiteY5414" fmla="*/ 2759268 h 3272781"/>
              <a:gd name="connsiteX5415" fmla="*/ 4343841 w 6716110"/>
              <a:gd name="connsiteY5415" fmla="*/ 2759286 h 3272781"/>
              <a:gd name="connsiteX5416" fmla="*/ 4372570 w 6716110"/>
              <a:gd name="connsiteY5416" fmla="*/ 2733673 h 3272781"/>
              <a:gd name="connsiteX5417" fmla="*/ 4328816 w 6716110"/>
              <a:gd name="connsiteY5417" fmla="*/ 2718172 h 3272781"/>
              <a:gd name="connsiteX5418" fmla="*/ 4330117 w 6716110"/>
              <a:gd name="connsiteY5418" fmla="*/ 2753211 h 3272781"/>
              <a:gd name="connsiteX5419" fmla="*/ 4343841 w 6716110"/>
              <a:gd name="connsiteY5419" fmla="*/ 2759286 h 3272781"/>
              <a:gd name="connsiteX5420" fmla="*/ 3832228 w 6716110"/>
              <a:gd name="connsiteY5420" fmla="*/ 2759305 h 3272781"/>
              <a:gd name="connsiteX5421" fmla="*/ 3859033 w 6716110"/>
              <a:gd name="connsiteY5421" fmla="*/ 2733327 h 3272781"/>
              <a:gd name="connsiteX5422" fmla="*/ 3812365 w 6716110"/>
              <a:gd name="connsiteY5422" fmla="*/ 2722956 h 3272781"/>
              <a:gd name="connsiteX5423" fmla="*/ 3818610 w 6716110"/>
              <a:gd name="connsiteY5423" fmla="*/ 2754555 h 3272781"/>
              <a:gd name="connsiteX5424" fmla="*/ 3832228 w 6716110"/>
              <a:gd name="connsiteY5424" fmla="*/ 2759305 h 3272781"/>
              <a:gd name="connsiteX5425" fmla="*/ 1485425 w 6716110"/>
              <a:gd name="connsiteY5425" fmla="*/ 2759310 h 3272781"/>
              <a:gd name="connsiteX5426" fmla="*/ 1512757 w 6716110"/>
              <a:gd name="connsiteY5426" fmla="*/ 2732950 h 3272781"/>
              <a:gd name="connsiteX5427" fmla="*/ 1467390 w 6716110"/>
              <a:gd name="connsiteY5427" fmla="*/ 2719317 h 3272781"/>
              <a:gd name="connsiteX5428" fmla="*/ 1471796 w 6716110"/>
              <a:gd name="connsiteY5428" fmla="*/ 2755022 h 3272781"/>
              <a:gd name="connsiteX5429" fmla="*/ 1485425 w 6716110"/>
              <a:gd name="connsiteY5429" fmla="*/ 2759310 h 3272781"/>
              <a:gd name="connsiteX5430" fmla="*/ 5446159 w 6716110"/>
              <a:gd name="connsiteY5430" fmla="*/ 2759336 h 3272781"/>
              <a:gd name="connsiteX5431" fmla="*/ 5473533 w 6716110"/>
              <a:gd name="connsiteY5431" fmla="*/ 2732543 h 3272781"/>
              <a:gd name="connsiteX5432" fmla="*/ 5428249 w 6716110"/>
              <a:gd name="connsiteY5432" fmla="*/ 2719949 h 3272781"/>
              <a:gd name="connsiteX5433" fmla="*/ 5432321 w 6716110"/>
              <a:gd name="connsiteY5433" fmla="*/ 2754018 h 3272781"/>
              <a:gd name="connsiteX5434" fmla="*/ 5446159 w 6716110"/>
              <a:gd name="connsiteY5434" fmla="*/ 2759336 h 3272781"/>
              <a:gd name="connsiteX5435" fmla="*/ 6256480 w 6716110"/>
              <a:gd name="connsiteY5435" fmla="*/ 2759435 h 3272781"/>
              <a:gd name="connsiteX5436" fmla="*/ 6271882 w 6716110"/>
              <a:gd name="connsiteY5436" fmla="*/ 2754816 h 3272781"/>
              <a:gd name="connsiteX5437" fmla="*/ 6276791 w 6716110"/>
              <a:gd name="connsiteY5437" fmla="*/ 2723863 h 3272781"/>
              <a:gd name="connsiteX5438" fmla="*/ 6234246 w 6716110"/>
              <a:gd name="connsiteY5438" fmla="*/ 2722728 h 3272781"/>
              <a:gd name="connsiteX5439" fmla="*/ 6240955 w 6716110"/>
              <a:gd name="connsiteY5439" fmla="*/ 2755788 h 3272781"/>
              <a:gd name="connsiteX5440" fmla="*/ 6256480 w 6716110"/>
              <a:gd name="connsiteY5440" fmla="*/ 2759435 h 3272781"/>
              <a:gd name="connsiteX5441" fmla="*/ 5520485 w 6716110"/>
              <a:gd name="connsiteY5441" fmla="*/ 2759477 h 3272781"/>
              <a:gd name="connsiteX5442" fmla="*/ 5547856 w 6716110"/>
              <a:gd name="connsiteY5442" fmla="*/ 2734137 h 3272781"/>
              <a:gd name="connsiteX5443" fmla="*/ 5499563 w 6716110"/>
              <a:gd name="connsiteY5443" fmla="*/ 2722470 h 3272781"/>
              <a:gd name="connsiteX5444" fmla="*/ 5507068 w 6716110"/>
              <a:gd name="connsiteY5444" fmla="*/ 2755041 h 3272781"/>
              <a:gd name="connsiteX5445" fmla="*/ 5520485 w 6716110"/>
              <a:gd name="connsiteY5445" fmla="*/ 2759477 h 3272781"/>
              <a:gd name="connsiteX5446" fmla="*/ 6404402 w 6716110"/>
              <a:gd name="connsiteY5446" fmla="*/ 2759533 h 3272781"/>
              <a:gd name="connsiteX5447" fmla="*/ 6422789 w 6716110"/>
              <a:gd name="connsiteY5447" fmla="*/ 2749965 h 3272781"/>
              <a:gd name="connsiteX5448" fmla="*/ 6390483 w 6716110"/>
              <a:gd name="connsiteY5448" fmla="*/ 2712513 h 3272781"/>
              <a:gd name="connsiteX5449" fmla="*/ 6384415 w 6716110"/>
              <a:gd name="connsiteY5449" fmla="*/ 2753890 h 3272781"/>
              <a:gd name="connsiteX5450" fmla="*/ 6404402 w 6716110"/>
              <a:gd name="connsiteY5450" fmla="*/ 2759533 h 3272781"/>
              <a:gd name="connsiteX5451" fmla="*/ 3539508 w 6716110"/>
              <a:gd name="connsiteY5451" fmla="*/ 2759553 h 3272781"/>
              <a:gd name="connsiteX5452" fmla="*/ 3567523 w 6716110"/>
              <a:gd name="connsiteY5452" fmla="*/ 2734218 h 3272781"/>
              <a:gd name="connsiteX5453" fmla="*/ 3519096 w 6716110"/>
              <a:gd name="connsiteY5453" fmla="*/ 2723008 h 3272781"/>
              <a:gd name="connsiteX5454" fmla="*/ 3526222 w 6716110"/>
              <a:gd name="connsiteY5454" fmla="*/ 2755337 h 3272781"/>
              <a:gd name="connsiteX5455" fmla="*/ 3539508 w 6716110"/>
              <a:gd name="connsiteY5455" fmla="*/ 2759553 h 3272781"/>
              <a:gd name="connsiteX5456" fmla="*/ 4714415 w 6716110"/>
              <a:gd name="connsiteY5456" fmla="*/ 2759572 h 3272781"/>
              <a:gd name="connsiteX5457" fmla="*/ 4738284 w 6716110"/>
              <a:gd name="connsiteY5457" fmla="*/ 2732622 h 3272781"/>
              <a:gd name="connsiteX5458" fmla="*/ 4703363 w 6716110"/>
              <a:gd name="connsiteY5458" fmla="*/ 2713050 h 3272781"/>
              <a:gd name="connsiteX5459" fmla="*/ 4701089 w 6716110"/>
              <a:gd name="connsiteY5459" fmla="*/ 2755783 h 3272781"/>
              <a:gd name="connsiteX5460" fmla="*/ 4714415 w 6716110"/>
              <a:gd name="connsiteY5460" fmla="*/ 2759572 h 3272781"/>
              <a:gd name="connsiteX5461" fmla="*/ 315995 w 6716110"/>
              <a:gd name="connsiteY5461" fmla="*/ 2759635 h 3272781"/>
              <a:gd name="connsiteX5462" fmla="*/ 331507 w 6716110"/>
              <a:gd name="connsiteY5462" fmla="*/ 2754474 h 3272781"/>
              <a:gd name="connsiteX5463" fmla="*/ 332979 w 6716110"/>
              <a:gd name="connsiteY5463" fmla="*/ 2717450 h 3272781"/>
              <a:gd name="connsiteX5464" fmla="*/ 292920 w 6716110"/>
              <a:gd name="connsiteY5464" fmla="*/ 2722201 h 3272781"/>
              <a:gd name="connsiteX5465" fmla="*/ 300115 w 6716110"/>
              <a:gd name="connsiteY5465" fmla="*/ 2756440 h 3272781"/>
              <a:gd name="connsiteX5466" fmla="*/ 315995 w 6716110"/>
              <a:gd name="connsiteY5466" fmla="*/ 2759635 h 3272781"/>
              <a:gd name="connsiteX5467" fmla="*/ 2512619 w 6716110"/>
              <a:gd name="connsiteY5467" fmla="*/ 2759651 h 3272781"/>
              <a:gd name="connsiteX5468" fmla="*/ 2540192 w 6716110"/>
              <a:gd name="connsiteY5468" fmla="*/ 2732716 h 3272781"/>
              <a:gd name="connsiteX5469" fmla="*/ 2494201 w 6716110"/>
              <a:gd name="connsiteY5469" fmla="*/ 2718801 h 3272781"/>
              <a:gd name="connsiteX5470" fmla="*/ 2498948 w 6716110"/>
              <a:gd name="connsiteY5470" fmla="*/ 2754816 h 3272781"/>
              <a:gd name="connsiteX5471" fmla="*/ 2512619 w 6716110"/>
              <a:gd name="connsiteY5471" fmla="*/ 2759651 h 3272781"/>
              <a:gd name="connsiteX5472" fmla="*/ 532636 w 6716110"/>
              <a:gd name="connsiteY5472" fmla="*/ 2759656 h 3272781"/>
              <a:gd name="connsiteX5473" fmla="*/ 558987 w 6716110"/>
              <a:gd name="connsiteY5473" fmla="*/ 2733153 h 3272781"/>
              <a:gd name="connsiteX5474" fmla="*/ 511527 w 6716110"/>
              <a:gd name="connsiteY5474" fmla="*/ 2723132 h 3272781"/>
              <a:gd name="connsiteX5475" fmla="*/ 519055 w 6716110"/>
              <a:gd name="connsiteY5475" fmla="*/ 2754974 h 3272781"/>
              <a:gd name="connsiteX5476" fmla="*/ 532636 w 6716110"/>
              <a:gd name="connsiteY5476" fmla="*/ 2759656 h 3272781"/>
              <a:gd name="connsiteX5477" fmla="*/ 1852112 w 6716110"/>
              <a:gd name="connsiteY5477" fmla="*/ 2759662 h 3272781"/>
              <a:gd name="connsiteX5478" fmla="*/ 1878576 w 6716110"/>
              <a:gd name="connsiteY5478" fmla="*/ 2733023 h 3272781"/>
              <a:gd name="connsiteX5479" fmla="*/ 1832545 w 6716110"/>
              <a:gd name="connsiteY5479" fmla="*/ 2723404 h 3272781"/>
              <a:gd name="connsiteX5480" fmla="*/ 1838563 w 6716110"/>
              <a:gd name="connsiteY5480" fmla="*/ 2754868 h 3272781"/>
              <a:gd name="connsiteX5481" fmla="*/ 1852112 w 6716110"/>
              <a:gd name="connsiteY5481" fmla="*/ 2759662 h 3272781"/>
              <a:gd name="connsiteX5482" fmla="*/ 4934284 w 6716110"/>
              <a:gd name="connsiteY5482" fmla="*/ 2759669 h 3272781"/>
              <a:gd name="connsiteX5483" fmla="*/ 4959696 w 6716110"/>
              <a:gd name="connsiteY5483" fmla="*/ 2733288 h 3272781"/>
              <a:gd name="connsiteX5484" fmla="*/ 4919012 w 6716110"/>
              <a:gd name="connsiteY5484" fmla="*/ 2715920 h 3272781"/>
              <a:gd name="connsiteX5485" fmla="*/ 4920973 w 6716110"/>
              <a:gd name="connsiteY5485" fmla="*/ 2755734 h 3272781"/>
              <a:gd name="connsiteX5486" fmla="*/ 4934284 w 6716110"/>
              <a:gd name="connsiteY5486" fmla="*/ 2759669 h 3272781"/>
              <a:gd name="connsiteX5487" fmla="*/ 6547504 w 6716110"/>
              <a:gd name="connsiteY5487" fmla="*/ 2759705 h 3272781"/>
              <a:gd name="connsiteX5488" fmla="*/ 6574120 w 6716110"/>
              <a:gd name="connsiteY5488" fmla="*/ 2732632 h 3272781"/>
              <a:gd name="connsiteX5489" fmla="*/ 6533469 w 6716110"/>
              <a:gd name="connsiteY5489" fmla="*/ 2715265 h 3272781"/>
              <a:gd name="connsiteX5490" fmla="*/ 6533795 w 6716110"/>
              <a:gd name="connsiteY5490" fmla="*/ 2755898 h 3272781"/>
              <a:gd name="connsiteX5491" fmla="*/ 6547504 w 6716110"/>
              <a:gd name="connsiteY5491" fmla="*/ 2759705 h 3272781"/>
              <a:gd name="connsiteX5492" fmla="*/ 5593815 w 6716110"/>
              <a:gd name="connsiteY5492" fmla="*/ 2759735 h 3272781"/>
              <a:gd name="connsiteX5493" fmla="*/ 5619884 w 6716110"/>
              <a:gd name="connsiteY5493" fmla="*/ 2733422 h 3272781"/>
              <a:gd name="connsiteX5494" fmla="*/ 5576217 w 6716110"/>
              <a:gd name="connsiteY5494" fmla="*/ 2718499 h 3272781"/>
              <a:gd name="connsiteX5495" fmla="*/ 5580172 w 6716110"/>
              <a:gd name="connsiteY5495" fmla="*/ 2755725 h 3272781"/>
              <a:gd name="connsiteX5496" fmla="*/ 5593815 w 6716110"/>
              <a:gd name="connsiteY5496" fmla="*/ 2759735 h 3272781"/>
              <a:gd name="connsiteX5497" fmla="*/ 972998 w 6716110"/>
              <a:gd name="connsiteY5497" fmla="*/ 2759750 h 3272781"/>
              <a:gd name="connsiteX5498" fmla="*/ 1000552 w 6716110"/>
              <a:gd name="connsiteY5498" fmla="*/ 2734107 h 3272781"/>
              <a:gd name="connsiteX5499" fmla="*/ 965429 w 6716110"/>
              <a:gd name="connsiteY5499" fmla="*/ 2711989 h 3272781"/>
              <a:gd name="connsiteX5500" fmla="*/ 959738 w 6716110"/>
              <a:gd name="connsiteY5500" fmla="*/ 2756061 h 3272781"/>
              <a:gd name="connsiteX5501" fmla="*/ 972998 w 6716110"/>
              <a:gd name="connsiteY5501" fmla="*/ 2759750 h 3272781"/>
              <a:gd name="connsiteX5502" fmla="*/ 1561571 w 6716110"/>
              <a:gd name="connsiteY5502" fmla="*/ 2759754 h 3272781"/>
              <a:gd name="connsiteX5503" fmla="*/ 1585178 w 6716110"/>
              <a:gd name="connsiteY5503" fmla="*/ 2722679 h 3272781"/>
              <a:gd name="connsiteX5504" fmla="*/ 1544431 w 6716110"/>
              <a:gd name="connsiteY5504" fmla="*/ 2715923 h 3272781"/>
              <a:gd name="connsiteX5505" fmla="*/ 1561571 w 6716110"/>
              <a:gd name="connsiteY5505" fmla="*/ 2759754 h 3272781"/>
              <a:gd name="connsiteX5506" fmla="*/ 4640197 w 6716110"/>
              <a:gd name="connsiteY5506" fmla="*/ 2759799 h 3272781"/>
              <a:gd name="connsiteX5507" fmla="*/ 4665377 w 6716110"/>
              <a:gd name="connsiteY5507" fmla="*/ 2733394 h 3272781"/>
              <a:gd name="connsiteX5508" fmla="*/ 4619670 w 6716110"/>
              <a:gd name="connsiteY5508" fmla="*/ 2722070 h 3272781"/>
              <a:gd name="connsiteX5509" fmla="*/ 4626715 w 6716110"/>
              <a:gd name="connsiteY5509" fmla="*/ 2756044 h 3272781"/>
              <a:gd name="connsiteX5510" fmla="*/ 4640197 w 6716110"/>
              <a:gd name="connsiteY5510" fmla="*/ 2759799 h 3272781"/>
              <a:gd name="connsiteX5511" fmla="*/ 5226302 w 6716110"/>
              <a:gd name="connsiteY5511" fmla="*/ 2759813 h 3272781"/>
              <a:gd name="connsiteX5512" fmla="*/ 5244228 w 6716110"/>
              <a:gd name="connsiteY5512" fmla="*/ 2755274 h 3272781"/>
              <a:gd name="connsiteX5513" fmla="*/ 5228185 w 6716110"/>
              <a:gd name="connsiteY5513" fmla="*/ 2711072 h 3272781"/>
              <a:gd name="connsiteX5514" fmla="*/ 5209850 w 6716110"/>
              <a:gd name="connsiteY5514" fmla="*/ 2752645 h 3272781"/>
              <a:gd name="connsiteX5515" fmla="*/ 5226302 w 6716110"/>
              <a:gd name="connsiteY5515" fmla="*/ 2759813 h 3272781"/>
              <a:gd name="connsiteX5516" fmla="*/ 4859713 w 6716110"/>
              <a:gd name="connsiteY5516" fmla="*/ 2759818 h 3272781"/>
              <a:gd name="connsiteX5517" fmla="*/ 4885519 w 6716110"/>
              <a:gd name="connsiteY5517" fmla="*/ 2733643 h 3272781"/>
              <a:gd name="connsiteX5518" fmla="*/ 4839882 w 6716110"/>
              <a:gd name="connsiteY5518" fmla="*/ 2722838 h 3272781"/>
              <a:gd name="connsiteX5519" fmla="*/ 4846310 w 6716110"/>
              <a:gd name="connsiteY5519" fmla="*/ 2755580 h 3272781"/>
              <a:gd name="connsiteX5520" fmla="*/ 4859713 w 6716110"/>
              <a:gd name="connsiteY5520" fmla="*/ 2759818 h 3272781"/>
              <a:gd name="connsiteX5521" fmla="*/ 6031210 w 6716110"/>
              <a:gd name="connsiteY5521" fmla="*/ 2759819 h 3272781"/>
              <a:gd name="connsiteX5522" fmla="*/ 6060493 w 6716110"/>
              <a:gd name="connsiteY5522" fmla="*/ 2733867 h 3272781"/>
              <a:gd name="connsiteX5523" fmla="*/ 6012515 w 6716110"/>
              <a:gd name="connsiteY5523" fmla="*/ 2724076 h 3272781"/>
              <a:gd name="connsiteX5524" fmla="*/ 6017737 w 6716110"/>
              <a:gd name="connsiteY5524" fmla="*/ 2753774 h 3272781"/>
              <a:gd name="connsiteX5525" fmla="*/ 6031210 w 6716110"/>
              <a:gd name="connsiteY5525" fmla="*/ 2759819 h 3272781"/>
              <a:gd name="connsiteX5526" fmla="*/ 606055 w 6716110"/>
              <a:gd name="connsiteY5526" fmla="*/ 2759823 h 3272781"/>
              <a:gd name="connsiteX5527" fmla="*/ 631692 w 6716110"/>
              <a:gd name="connsiteY5527" fmla="*/ 2733599 h 3272781"/>
              <a:gd name="connsiteX5528" fmla="*/ 585378 w 6716110"/>
              <a:gd name="connsiteY5528" fmla="*/ 2722238 h 3272781"/>
              <a:gd name="connsiteX5529" fmla="*/ 592415 w 6716110"/>
              <a:gd name="connsiteY5529" fmla="*/ 2755834 h 3272781"/>
              <a:gd name="connsiteX5530" fmla="*/ 606055 w 6716110"/>
              <a:gd name="connsiteY5530" fmla="*/ 2759823 h 3272781"/>
              <a:gd name="connsiteX5531" fmla="*/ 5961019 w 6716110"/>
              <a:gd name="connsiteY5531" fmla="*/ 2759824 h 3272781"/>
              <a:gd name="connsiteX5532" fmla="*/ 5986460 w 6716110"/>
              <a:gd name="connsiteY5532" fmla="*/ 2733452 h 3272781"/>
              <a:gd name="connsiteX5533" fmla="*/ 5949046 w 6716110"/>
              <a:gd name="connsiteY5533" fmla="*/ 2713985 h 3272781"/>
              <a:gd name="connsiteX5534" fmla="*/ 5947751 w 6716110"/>
              <a:gd name="connsiteY5534" fmla="*/ 2756164 h 3272781"/>
              <a:gd name="connsiteX5535" fmla="*/ 5961019 w 6716110"/>
              <a:gd name="connsiteY5535" fmla="*/ 2759824 h 3272781"/>
              <a:gd name="connsiteX5536" fmla="*/ 6327398 w 6716110"/>
              <a:gd name="connsiteY5536" fmla="*/ 2759826 h 3272781"/>
              <a:gd name="connsiteX5537" fmla="*/ 6352613 w 6716110"/>
              <a:gd name="connsiteY5537" fmla="*/ 2733835 h 3272781"/>
              <a:gd name="connsiteX5538" fmla="*/ 6309867 w 6716110"/>
              <a:gd name="connsiteY5538" fmla="*/ 2718460 h 3272781"/>
              <a:gd name="connsiteX5539" fmla="*/ 6314272 w 6716110"/>
              <a:gd name="connsiteY5539" fmla="*/ 2756243 h 3272781"/>
              <a:gd name="connsiteX5540" fmla="*/ 6327398 w 6716110"/>
              <a:gd name="connsiteY5540" fmla="*/ 2759826 h 3272781"/>
              <a:gd name="connsiteX5541" fmla="*/ 2660387 w 6716110"/>
              <a:gd name="connsiteY5541" fmla="*/ 2759826 h 3272781"/>
              <a:gd name="connsiteX5542" fmla="*/ 2684797 w 6716110"/>
              <a:gd name="connsiteY5542" fmla="*/ 2733647 h 3272781"/>
              <a:gd name="connsiteX5543" fmla="*/ 2639365 w 6716110"/>
              <a:gd name="connsiteY5543" fmla="*/ 2722734 h 3272781"/>
              <a:gd name="connsiteX5544" fmla="*/ 2647181 w 6716110"/>
              <a:gd name="connsiteY5544" fmla="*/ 2756123 h 3272781"/>
              <a:gd name="connsiteX5545" fmla="*/ 2660387 w 6716110"/>
              <a:gd name="connsiteY5545" fmla="*/ 2759826 h 3272781"/>
              <a:gd name="connsiteX5546" fmla="*/ 1048380 w 6716110"/>
              <a:gd name="connsiteY5546" fmla="*/ 2759838 h 3272781"/>
              <a:gd name="connsiteX5547" fmla="*/ 1071025 w 6716110"/>
              <a:gd name="connsiteY5547" fmla="*/ 2728794 h 3272781"/>
              <a:gd name="connsiteX5548" fmla="*/ 1028982 w 6716110"/>
              <a:gd name="connsiteY5548" fmla="*/ 2717415 h 3272781"/>
              <a:gd name="connsiteX5549" fmla="*/ 1034176 w 6716110"/>
              <a:gd name="connsiteY5549" fmla="*/ 2756104 h 3272781"/>
              <a:gd name="connsiteX5550" fmla="*/ 1048380 w 6716110"/>
              <a:gd name="connsiteY5550" fmla="*/ 2759838 h 3272781"/>
              <a:gd name="connsiteX5551" fmla="*/ 679868 w 6716110"/>
              <a:gd name="connsiteY5551" fmla="*/ 2759866 h 3272781"/>
              <a:gd name="connsiteX5552" fmla="*/ 704314 w 6716110"/>
              <a:gd name="connsiteY5552" fmla="*/ 2733507 h 3272781"/>
              <a:gd name="connsiteX5553" fmla="*/ 662153 w 6716110"/>
              <a:gd name="connsiteY5553" fmla="*/ 2718132 h 3272781"/>
              <a:gd name="connsiteX5554" fmla="*/ 666531 w 6716110"/>
              <a:gd name="connsiteY5554" fmla="*/ 2756079 h 3272781"/>
              <a:gd name="connsiteX5555" fmla="*/ 679868 w 6716110"/>
              <a:gd name="connsiteY5555" fmla="*/ 2759866 h 3272781"/>
              <a:gd name="connsiteX5556" fmla="*/ 5300721 w 6716110"/>
              <a:gd name="connsiteY5556" fmla="*/ 2759894 h 3272781"/>
              <a:gd name="connsiteX5557" fmla="*/ 5325909 w 6716110"/>
              <a:gd name="connsiteY5557" fmla="*/ 2733309 h 3272781"/>
              <a:gd name="connsiteX5558" fmla="*/ 5283310 w 6716110"/>
              <a:gd name="connsiteY5558" fmla="*/ 2718555 h 3272781"/>
              <a:gd name="connsiteX5559" fmla="*/ 5287093 w 6716110"/>
              <a:gd name="connsiteY5559" fmla="*/ 2756170 h 3272781"/>
              <a:gd name="connsiteX5560" fmla="*/ 5300721 w 6716110"/>
              <a:gd name="connsiteY5560" fmla="*/ 2759894 h 3272781"/>
              <a:gd name="connsiteX5561" fmla="*/ 5813075 w 6716110"/>
              <a:gd name="connsiteY5561" fmla="*/ 2759915 h 3272781"/>
              <a:gd name="connsiteX5562" fmla="*/ 5838847 w 6716110"/>
              <a:gd name="connsiteY5562" fmla="*/ 2732980 h 3272781"/>
              <a:gd name="connsiteX5563" fmla="*/ 5793752 w 6716110"/>
              <a:gd name="connsiteY5563" fmla="*/ 2723557 h 3272781"/>
              <a:gd name="connsiteX5564" fmla="*/ 5799530 w 6716110"/>
              <a:gd name="connsiteY5564" fmla="*/ 2755236 h 3272781"/>
              <a:gd name="connsiteX5565" fmla="*/ 5813075 w 6716110"/>
              <a:gd name="connsiteY5565" fmla="*/ 2759915 h 3272781"/>
              <a:gd name="connsiteX5566" fmla="*/ 899693 w 6716110"/>
              <a:gd name="connsiteY5566" fmla="*/ 2759963 h 3272781"/>
              <a:gd name="connsiteX5567" fmla="*/ 926035 w 6716110"/>
              <a:gd name="connsiteY5567" fmla="*/ 2733534 h 3272781"/>
              <a:gd name="connsiteX5568" fmla="*/ 881098 w 6716110"/>
              <a:gd name="connsiteY5568" fmla="*/ 2718801 h 3272781"/>
              <a:gd name="connsiteX5569" fmla="*/ 886201 w 6716110"/>
              <a:gd name="connsiteY5569" fmla="*/ 2755471 h 3272781"/>
              <a:gd name="connsiteX5570" fmla="*/ 899693 w 6716110"/>
              <a:gd name="connsiteY5570" fmla="*/ 2759963 h 3272781"/>
              <a:gd name="connsiteX5571" fmla="*/ 238711 w 6716110"/>
              <a:gd name="connsiteY5571" fmla="*/ 2759969 h 3272781"/>
              <a:gd name="connsiteX5572" fmla="*/ 264416 w 6716110"/>
              <a:gd name="connsiteY5572" fmla="*/ 2733196 h 3272781"/>
              <a:gd name="connsiteX5573" fmla="*/ 221089 w 6716110"/>
              <a:gd name="connsiteY5573" fmla="*/ 2719045 h 3272781"/>
              <a:gd name="connsiteX5574" fmla="*/ 225176 w 6716110"/>
              <a:gd name="connsiteY5574" fmla="*/ 2755411 h 3272781"/>
              <a:gd name="connsiteX5575" fmla="*/ 238711 w 6716110"/>
              <a:gd name="connsiteY5575" fmla="*/ 2759969 h 3272781"/>
              <a:gd name="connsiteX5576" fmla="*/ 164624 w 6716110"/>
              <a:gd name="connsiteY5576" fmla="*/ 2760010 h 3272781"/>
              <a:gd name="connsiteX5577" fmla="*/ 190532 w 6716110"/>
              <a:gd name="connsiteY5577" fmla="*/ 2733237 h 3272781"/>
              <a:gd name="connsiteX5578" fmla="*/ 150145 w 6716110"/>
              <a:gd name="connsiteY5578" fmla="*/ 2717044 h 3272781"/>
              <a:gd name="connsiteX5579" fmla="*/ 150949 w 6716110"/>
              <a:gd name="connsiteY5579" fmla="*/ 2755155 h 3272781"/>
              <a:gd name="connsiteX5580" fmla="*/ 164624 w 6716110"/>
              <a:gd name="connsiteY5580" fmla="*/ 2760010 h 3272781"/>
              <a:gd name="connsiteX5581" fmla="*/ 5152848 w 6716110"/>
              <a:gd name="connsiteY5581" fmla="*/ 2760018 h 3272781"/>
              <a:gd name="connsiteX5582" fmla="*/ 5179144 w 6716110"/>
              <a:gd name="connsiteY5582" fmla="*/ 2733381 h 3272781"/>
              <a:gd name="connsiteX5583" fmla="*/ 5132641 w 6716110"/>
              <a:gd name="connsiteY5583" fmla="*/ 2723283 h 3272781"/>
              <a:gd name="connsiteX5584" fmla="*/ 5139050 w 6716110"/>
              <a:gd name="connsiteY5584" fmla="*/ 2755206 h 3272781"/>
              <a:gd name="connsiteX5585" fmla="*/ 5152848 w 6716110"/>
              <a:gd name="connsiteY5585" fmla="*/ 2760018 h 3272781"/>
              <a:gd name="connsiteX5586" fmla="*/ 1644053 w 6716110"/>
              <a:gd name="connsiteY5586" fmla="*/ 2831676 h 3272781"/>
              <a:gd name="connsiteX5587" fmla="*/ 1658610 w 6716110"/>
              <a:gd name="connsiteY5587" fmla="*/ 2813941 h 3272781"/>
              <a:gd name="connsiteX5588" fmla="*/ 1629904 w 6716110"/>
              <a:gd name="connsiteY5588" fmla="*/ 2784917 h 3272781"/>
              <a:gd name="connsiteX5589" fmla="*/ 1620444 w 6716110"/>
              <a:gd name="connsiteY5589" fmla="*/ 2829832 h 3272781"/>
              <a:gd name="connsiteX5590" fmla="*/ 1644053 w 6716110"/>
              <a:gd name="connsiteY5590" fmla="*/ 2831676 h 3272781"/>
              <a:gd name="connsiteX5591" fmla="*/ 4210062 w 6716110"/>
              <a:gd name="connsiteY5591" fmla="*/ 2831726 h 3272781"/>
              <a:gd name="connsiteX5592" fmla="*/ 4224951 w 6716110"/>
              <a:gd name="connsiteY5592" fmla="*/ 2813090 h 3272781"/>
              <a:gd name="connsiteX5593" fmla="*/ 4195539 w 6716110"/>
              <a:gd name="connsiteY5593" fmla="*/ 2784582 h 3272781"/>
              <a:gd name="connsiteX5594" fmla="*/ 4185790 w 6716110"/>
              <a:gd name="connsiteY5594" fmla="*/ 2828982 h 3272781"/>
              <a:gd name="connsiteX5595" fmla="*/ 4210062 w 6716110"/>
              <a:gd name="connsiteY5595" fmla="*/ 2831726 h 3272781"/>
              <a:gd name="connsiteX5596" fmla="*/ 4870853 w 6716110"/>
              <a:gd name="connsiteY5596" fmla="*/ 2831769 h 3272781"/>
              <a:gd name="connsiteX5597" fmla="*/ 4885934 w 6716110"/>
              <a:gd name="connsiteY5597" fmla="*/ 2814015 h 3272781"/>
              <a:gd name="connsiteX5598" fmla="*/ 4851300 w 6716110"/>
              <a:gd name="connsiteY5598" fmla="*/ 2786582 h 3272781"/>
              <a:gd name="connsiteX5599" fmla="*/ 4846539 w 6716110"/>
              <a:gd name="connsiteY5599" fmla="*/ 2829436 h 3272781"/>
              <a:gd name="connsiteX5600" fmla="*/ 4870853 w 6716110"/>
              <a:gd name="connsiteY5600" fmla="*/ 2831769 h 3272781"/>
              <a:gd name="connsiteX5601" fmla="*/ 1789192 w 6716110"/>
              <a:gd name="connsiteY5601" fmla="*/ 2831910 h 3272781"/>
              <a:gd name="connsiteX5602" fmla="*/ 1804878 w 6716110"/>
              <a:gd name="connsiteY5602" fmla="*/ 2813161 h 3272781"/>
              <a:gd name="connsiteX5603" fmla="*/ 1774354 w 6716110"/>
              <a:gd name="connsiteY5603" fmla="*/ 2784568 h 3272781"/>
              <a:gd name="connsiteX5604" fmla="*/ 1764664 w 6716110"/>
              <a:gd name="connsiteY5604" fmla="*/ 2827866 h 3272781"/>
              <a:gd name="connsiteX5605" fmla="*/ 1789192 w 6716110"/>
              <a:gd name="connsiteY5605" fmla="*/ 2831910 h 3272781"/>
              <a:gd name="connsiteX5606" fmla="*/ 5384500 w 6716110"/>
              <a:gd name="connsiteY5606" fmla="*/ 2831994 h 3272781"/>
              <a:gd name="connsiteX5607" fmla="*/ 5398608 w 6716110"/>
              <a:gd name="connsiteY5607" fmla="*/ 2816453 h 3272781"/>
              <a:gd name="connsiteX5608" fmla="*/ 5367782 w 6716110"/>
              <a:gd name="connsiteY5608" fmla="*/ 2785206 h 3272781"/>
              <a:gd name="connsiteX5609" fmla="*/ 5362562 w 6716110"/>
              <a:gd name="connsiteY5609" fmla="*/ 2830761 h 3272781"/>
              <a:gd name="connsiteX5610" fmla="*/ 5384500 w 6716110"/>
              <a:gd name="connsiteY5610" fmla="*/ 2831994 h 3272781"/>
              <a:gd name="connsiteX5611" fmla="*/ 4794001 w 6716110"/>
              <a:gd name="connsiteY5611" fmla="*/ 2832143 h 3272781"/>
              <a:gd name="connsiteX5612" fmla="*/ 4810740 w 6716110"/>
              <a:gd name="connsiteY5612" fmla="*/ 2818297 h 3272781"/>
              <a:gd name="connsiteX5613" fmla="*/ 4798506 w 6716110"/>
              <a:gd name="connsiteY5613" fmla="*/ 2785604 h 3272781"/>
              <a:gd name="connsiteX5614" fmla="*/ 4768168 w 6716110"/>
              <a:gd name="connsiteY5614" fmla="*/ 2793249 h 3272781"/>
              <a:gd name="connsiteX5615" fmla="*/ 4772246 w 6716110"/>
              <a:gd name="connsiteY5615" fmla="*/ 2827569 h 3272781"/>
              <a:gd name="connsiteX5616" fmla="*/ 4794001 w 6716110"/>
              <a:gd name="connsiteY5616" fmla="*/ 2832143 h 3272781"/>
              <a:gd name="connsiteX5617" fmla="*/ 2449083 w 6716110"/>
              <a:gd name="connsiteY5617" fmla="*/ 2832164 h 3272781"/>
              <a:gd name="connsiteX5618" fmla="*/ 2465421 w 6716110"/>
              <a:gd name="connsiteY5618" fmla="*/ 2813591 h 3272781"/>
              <a:gd name="connsiteX5619" fmla="*/ 2434485 w 6716110"/>
              <a:gd name="connsiteY5619" fmla="*/ 2785211 h 3272781"/>
              <a:gd name="connsiteX5620" fmla="*/ 2424606 w 6716110"/>
              <a:gd name="connsiteY5620" fmla="*/ 2828107 h 3272781"/>
              <a:gd name="connsiteX5621" fmla="*/ 2449083 w 6716110"/>
              <a:gd name="connsiteY5621" fmla="*/ 2832164 h 3272781"/>
              <a:gd name="connsiteX5622" fmla="*/ 2227614 w 6716110"/>
              <a:gd name="connsiteY5622" fmla="*/ 2832402 h 3272781"/>
              <a:gd name="connsiteX5623" fmla="*/ 2232187 w 6716110"/>
              <a:gd name="connsiteY5623" fmla="*/ 2786882 h 3272781"/>
              <a:gd name="connsiteX5624" fmla="*/ 2198378 w 6716110"/>
              <a:gd name="connsiteY5624" fmla="*/ 2795246 h 3272781"/>
              <a:gd name="connsiteX5625" fmla="*/ 2198378 w 6716110"/>
              <a:gd name="connsiteY5625" fmla="*/ 2819856 h 3272781"/>
              <a:gd name="connsiteX5626" fmla="*/ 2227614 w 6716110"/>
              <a:gd name="connsiteY5626" fmla="*/ 2832402 h 3272781"/>
              <a:gd name="connsiteX5627" fmla="*/ 5442890 w 6716110"/>
              <a:gd name="connsiteY5627" fmla="*/ 2832549 h 3272781"/>
              <a:gd name="connsiteX5628" fmla="*/ 5465562 w 6716110"/>
              <a:gd name="connsiteY5628" fmla="*/ 2826244 h 3272781"/>
              <a:gd name="connsiteX5629" fmla="*/ 5446900 w 6716110"/>
              <a:gd name="connsiteY5629" fmla="*/ 2784295 h 3272781"/>
              <a:gd name="connsiteX5630" fmla="*/ 5422673 w 6716110"/>
              <a:gd name="connsiteY5630" fmla="*/ 2819389 h 3272781"/>
              <a:gd name="connsiteX5631" fmla="*/ 5442890 w 6716110"/>
              <a:gd name="connsiteY5631" fmla="*/ 2832549 h 3272781"/>
              <a:gd name="connsiteX5632" fmla="*/ 1710320 w 6716110"/>
              <a:gd name="connsiteY5632" fmla="*/ 2832898 h 3272781"/>
              <a:gd name="connsiteX5633" fmla="*/ 1724942 w 6716110"/>
              <a:gd name="connsiteY5633" fmla="*/ 2827418 h 3272781"/>
              <a:gd name="connsiteX5634" fmla="*/ 1719558 w 6716110"/>
              <a:gd name="connsiteY5634" fmla="*/ 2787284 h 3272781"/>
              <a:gd name="connsiteX5635" fmla="*/ 1686112 w 6716110"/>
              <a:gd name="connsiteY5635" fmla="*/ 2796794 h 3272781"/>
              <a:gd name="connsiteX5636" fmla="*/ 1695085 w 6716110"/>
              <a:gd name="connsiteY5636" fmla="*/ 2830158 h 3272781"/>
              <a:gd name="connsiteX5637" fmla="*/ 1710320 w 6716110"/>
              <a:gd name="connsiteY5637" fmla="*/ 2832898 h 3272781"/>
              <a:gd name="connsiteX5638" fmla="*/ 1337333 w 6716110"/>
              <a:gd name="connsiteY5638" fmla="*/ 2832979 h 3272781"/>
              <a:gd name="connsiteX5639" fmla="*/ 1367886 w 6716110"/>
              <a:gd name="connsiteY5639" fmla="*/ 2802296 h 3272781"/>
              <a:gd name="connsiteX5640" fmla="*/ 1331778 w 6716110"/>
              <a:gd name="connsiteY5640" fmla="*/ 2785590 h 3272781"/>
              <a:gd name="connsiteX5641" fmla="*/ 1337333 w 6716110"/>
              <a:gd name="connsiteY5641" fmla="*/ 2832979 h 3272781"/>
              <a:gd name="connsiteX5642" fmla="*/ 5812969 w 6716110"/>
              <a:gd name="connsiteY5642" fmla="*/ 2832998 h 3272781"/>
              <a:gd name="connsiteX5643" fmla="*/ 5839118 w 6716110"/>
              <a:gd name="connsiteY5643" fmla="*/ 2807200 h 3272781"/>
              <a:gd name="connsiteX5644" fmla="*/ 5792183 w 6716110"/>
              <a:gd name="connsiteY5644" fmla="*/ 2797825 h 3272781"/>
              <a:gd name="connsiteX5645" fmla="*/ 5799516 w 6716110"/>
              <a:gd name="connsiteY5645" fmla="*/ 2828536 h 3272781"/>
              <a:gd name="connsiteX5646" fmla="*/ 5812969 w 6716110"/>
              <a:gd name="connsiteY5646" fmla="*/ 2832998 h 3272781"/>
              <a:gd name="connsiteX5647" fmla="*/ 2367585 w 6716110"/>
              <a:gd name="connsiteY5647" fmla="*/ 2833236 h 3272781"/>
              <a:gd name="connsiteX5648" fmla="*/ 2392624 w 6716110"/>
              <a:gd name="connsiteY5648" fmla="*/ 2807327 h 3272781"/>
              <a:gd name="connsiteX5649" fmla="*/ 2345835 w 6716110"/>
              <a:gd name="connsiteY5649" fmla="*/ 2796920 h 3272781"/>
              <a:gd name="connsiteX5650" fmla="*/ 2354770 w 6716110"/>
              <a:gd name="connsiteY5650" fmla="*/ 2829931 h 3272781"/>
              <a:gd name="connsiteX5651" fmla="*/ 2367585 w 6716110"/>
              <a:gd name="connsiteY5651" fmla="*/ 2833236 h 3272781"/>
              <a:gd name="connsiteX5652" fmla="*/ 6109930 w 6716110"/>
              <a:gd name="connsiteY5652" fmla="*/ 2833249 h 3272781"/>
              <a:gd name="connsiteX5653" fmla="*/ 6133181 w 6716110"/>
              <a:gd name="connsiteY5653" fmla="*/ 2807390 h 3272781"/>
              <a:gd name="connsiteX5654" fmla="*/ 6088175 w 6716110"/>
              <a:gd name="connsiteY5654" fmla="*/ 2793108 h 3272781"/>
              <a:gd name="connsiteX5655" fmla="*/ 6097209 w 6716110"/>
              <a:gd name="connsiteY5655" fmla="*/ 2829788 h 3272781"/>
              <a:gd name="connsiteX5656" fmla="*/ 6109930 w 6716110"/>
              <a:gd name="connsiteY5656" fmla="*/ 2833249 h 3272781"/>
              <a:gd name="connsiteX5657" fmla="*/ 2517168 w 6716110"/>
              <a:gd name="connsiteY5657" fmla="*/ 2833264 h 3272781"/>
              <a:gd name="connsiteX5658" fmla="*/ 2539283 w 6716110"/>
              <a:gd name="connsiteY5658" fmla="*/ 2802202 h 3272781"/>
              <a:gd name="connsiteX5659" fmla="*/ 2494791 w 6716110"/>
              <a:gd name="connsiteY5659" fmla="*/ 2793645 h 3272781"/>
              <a:gd name="connsiteX5660" fmla="*/ 2503204 w 6716110"/>
              <a:gd name="connsiteY5660" fmla="*/ 2829975 h 3272781"/>
              <a:gd name="connsiteX5661" fmla="*/ 2517168 w 6716110"/>
              <a:gd name="connsiteY5661" fmla="*/ 2833264 h 3272781"/>
              <a:gd name="connsiteX5662" fmla="*/ 973111 w 6716110"/>
              <a:gd name="connsiteY5662" fmla="*/ 2833321 h 3272781"/>
              <a:gd name="connsiteX5663" fmla="*/ 999584 w 6716110"/>
              <a:gd name="connsiteY5663" fmla="*/ 2808692 h 3272781"/>
              <a:gd name="connsiteX5664" fmla="*/ 957482 w 6716110"/>
              <a:gd name="connsiteY5664" fmla="*/ 2789833 h 3272781"/>
              <a:gd name="connsiteX5665" fmla="*/ 960384 w 6716110"/>
              <a:gd name="connsiteY5665" fmla="*/ 2829519 h 3272781"/>
              <a:gd name="connsiteX5666" fmla="*/ 973111 w 6716110"/>
              <a:gd name="connsiteY5666" fmla="*/ 2833321 h 3272781"/>
              <a:gd name="connsiteX5667" fmla="*/ 4493658 w 6716110"/>
              <a:gd name="connsiteY5667" fmla="*/ 2833406 h 3272781"/>
              <a:gd name="connsiteX5668" fmla="*/ 4519230 w 6716110"/>
              <a:gd name="connsiteY5668" fmla="*/ 2801914 h 3272781"/>
              <a:gd name="connsiteX5669" fmla="*/ 4473809 w 6716110"/>
              <a:gd name="connsiteY5669" fmla="*/ 2793208 h 3272781"/>
              <a:gd name="connsiteX5670" fmla="*/ 4479037 w 6716110"/>
              <a:gd name="connsiteY5670" fmla="*/ 2827871 h 3272781"/>
              <a:gd name="connsiteX5671" fmla="*/ 4493658 w 6716110"/>
              <a:gd name="connsiteY5671" fmla="*/ 2833406 h 3272781"/>
              <a:gd name="connsiteX5672" fmla="*/ 5887638 w 6716110"/>
              <a:gd name="connsiteY5672" fmla="*/ 2833441 h 3272781"/>
              <a:gd name="connsiteX5673" fmla="*/ 5912451 w 6716110"/>
              <a:gd name="connsiteY5673" fmla="*/ 2807844 h 3272781"/>
              <a:gd name="connsiteX5674" fmla="*/ 5875125 w 6716110"/>
              <a:gd name="connsiteY5674" fmla="*/ 2787491 h 3272781"/>
              <a:gd name="connsiteX5675" fmla="*/ 5874640 w 6716110"/>
              <a:gd name="connsiteY5675" fmla="*/ 2829510 h 3272781"/>
              <a:gd name="connsiteX5676" fmla="*/ 5887638 w 6716110"/>
              <a:gd name="connsiteY5676" fmla="*/ 2833441 h 3272781"/>
              <a:gd name="connsiteX5677" fmla="*/ 5152528 w 6716110"/>
              <a:gd name="connsiteY5677" fmla="*/ 2833461 h 3272781"/>
              <a:gd name="connsiteX5678" fmla="*/ 5178983 w 6716110"/>
              <a:gd name="connsiteY5678" fmla="*/ 2807307 h 3272781"/>
              <a:gd name="connsiteX5679" fmla="*/ 5131870 w 6716110"/>
              <a:gd name="connsiteY5679" fmla="*/ 2798032 h 3272781"/>
              <a:gd name="connsiteX5680" fmla="*/ 5138765 w 6716110"/>
              <a:gd name="connsiteY5680" fmla="*/ 2829436 h 3272781"/>
              <a:gd name="connsiteX5681" fmla="*/ 5152528 w 6716110"/>
              <a:gd name="connsiteY5681" fmla="*/ 2833461 h 3272781"/>
              <a:gd name="connsiteX5682" fmla="*/ 5741937 w 6716110"/>
              <a:gd name="connsiteY5682" fmla="*/ 2833476 h 3272781"/>
              <a:gd name="connsiteX5683" fmla="*/ 5766274 w 6716110"/>
              <a:gd name="connsiteY5683" fmla="*/ 2807798 h 3272781"/>
              <a:gd name="connsiteX5684" fmla="*/ 5720948 w 6716110"/>
              <a:gd name="connsiteY5684" fmla="*/ 2794685 h 3272781"/>
              <a:gd name="connsiteX5685" fmla="*/ 5728860 w 6716110"/>
              <a:gd name="connsiteY5685" fmla="*/ 2830137 h 3272781"/>
              <a:gd name="connsiteX5686" fmla="*/ 5741937 w 6716110"/>
              <a:gd name="connsiteY5686" fmla="*/ 2833476 h 3272781"/>
              <a:gd name="connsiteX5687" fmla="*/ 5009597 w 6716110"/>
              <a:gd name="connsiteY5687" fmla="*/ 2833484 h 3272781"/>
              <a:gd name="connsiteX5688" fmla="*/ 5033290 w 6716110"/>
              <a:gd name="connsiteY5688" fmla="*/ 2802830 h 3272781"/>
              <a:gd name="connsiteX5689" fmla="*/ 4989415 w 6716110"/>
              <a:gd name="connsiteY5689" fmla="*/ 2791569 h 3272781"/>
              <a:gd name="connsiteX5690" fmla="*/ 4995287 w 6716110"/>
              <a:gd name="connsiteY5690" fmla="*/ 2829857 h 3272781"/>
              <a:gd name="connsiteX5691" fmla="*/ 5009597 w 6716110"/>
              <a:gd name="connsiteY5691" fmla="*/ 2833484 h 3272781"/>
              <a:gd name="connsiteX5692" fmla="*/ 5521372 w 6716110"/>
              <a:gd name="connsiteY5692" fmla="*/ 2833534 h 3272781"/>
              <a:gd name="connsiteX5693" fmla="*/ 5546370 w 6716110"/>
              <a:gd name="connsiteY5693" fmla="*/ 2802611 h 3272781"/>
              <a:gd name="connsiteX5694" fmla="*/ 5498769 w 6716110"/>
              <a:gd name="connsiteY5694" fmla="*/ 2796615 h 3272781"/>
              <a:gd name="connsiteX5695" fmla="*/ 5506812 w 6716110"/>
              <a:gd name="connsiteY5695" fmla="*/ 2828862 h 3272781"/>
              <a:gd name="connsiteX5696" fmla="*/ 5521372 w 6716110"/>
              <a:gd name="connsiteY5696" fmla="*/ 2833534 h 3272781"/>
              <a:gd name="connsiteX5697" fmla="*/ 1559505 w 6716110"/>
              <a:gd name="connsiteY5697" fmla="*/ 2833576 h 3272781"/>
              <a:gd name="connsiteX5698" fmla="*/ 1584038 w 6716110"/>
              <a:gd name="connsiteY5698" fmla="*/ 2808139 h 3272781"/>
              <a:gd name="connsiteX5699" fmla="*/ 1550625 w 6716110"/>
              <a:gd name="connsiteY5699" fmla="*/ 2786945 h 3272781"/>
              <a:gd name="connsiteX5700" fmla="*/ 1546448 w 6716110"/>
              <a:gd name="connsiteY5700" fmla="*/ 2829819 h 3272781"/>
              <a:gd name="connsiteX5701" fmla="*/ 1559505 w 6716110"/>
              <a:gd name="connsiteY5701" fmla="*/ 2833576 h 3272781"/>
              <a:gd name="connsiteX5702" fmla="*/ 5083639 w 6716110"/>
              <a:gd name="connsiteY5702" fmla="*/ 2833584 h 3272781"/>
              <a:gd name="connsiteX5703" fmla="*/ 5106524 w 6716110"/>
              <a:gd name="connsiteY5703" fmla="*/ 2802965 h 3272781"/>
              <a:gd name="connsiteX5704" fmla="*/ 5058543 w 6716110"/>
              <a:gd name="connsiteY5704" fmla="*/ 2798381 h 3272781"/>
              <a:gd name="connsiteX5705" fmla="*/ 5069425 w 6716110"/>
              <a:gd name="connsiteY5705" fmla="*/ 2830141 h 3272781"/>
              <a:gd name="connsiteX5706" fmla="*/ 5083639 w 6716110"/>
              <a:gd name="connsiteY5706" fmla="*/ 2833584 h 3272781"/>
              <a:gd name="connsiteX5707" fmla="*/ 5226820 w 6716110"/>
              <a:gd name="connsiteY5707" fmla="*/ 2833627 h 3272781"/>
              <a:gd name="connsiteX5708" fmla="*/ 5251940 w 6716110"/>
              <a:gd name="connsiteY5708" fmla="*/ 2808136 h 3272781"/>
              <a:gd name="connsiteX5709" fmla="*/ 5214719 w 6716110"/>
              <a:gd name="connsiteY5709" fmla="*/ 2788681 h 3272781"/>
              <a:gd name="connsiteX5710" fmla="*/ 5213906 w 6716110"/>
              <a:gd name="connsiteY5710" fmla="*/ 2829376 h 3272781"/>
              <a:gd name="connsiteX5711" fmla="*/ 5226820 w 6716110"/>
              <a:gd name="connsiteY5711" fmla="*/ 2833627 h 3272781"/>
              <a:gd name="connsiteX5712" fmla="*/ 3687420 w 6716110"/>
              <a:gd name="connsiteY5712" fmla="*/ 2833641 h 3272781"/>
              <a:gd name="connsiteX5713" fmla="*/ 3712337 w 6716110"/>
              <a:gd name="connsiteY5713" fmla="*/ 2808121 h 3272781"/>
              <a:gd name="connsiteX5714" fmla="*/ 3668612 w 6716110"/>
              <a:gd name="connsiteY5714" fmla="*/ 2793228 h 3272781"/>
              <a:gd name="connsiteX5715" fmla="*/ 3674322 w 6716110"/>
              <a:gd name="connsiteY5715" fmla="*/ 2830299 h 3272781"/>
              <a:gd name="connsiteX5716" fmla="*/ 3687420 w 6716110"/>
              <a:gd name="connsiteY5716" fmla="*/ 2833641 h 3272781"/>
              <a:gd name="connsiteX5717" fmla="*/ 4715811 w 6716110"/>
              <a:gd name="connsiteY5717" fmla="*/ 2833678 h 3272781"/>
              <a:gd name="connsiteX5718" fmla="*/ 4738681 w 6716110"/>
              <a:gd name="connsiteY5718" fmla="*/ 2803199 h 3272781"/>
              <a:gd name="connsiteX5719" fmla="*/ 4699442 w 6716110"/>
              <a:gd name="connsiteY5719" fmla="*/ 2789530 h 3272781"/>
              <a:gd name="connsiteX5720" fmla="*/ 4701712 w 6716110"/>
              <a:gd name="connsiteY5720" fmla="*/ 2830210 h 3272781"/>
              <a:gd name="connsiteX5721" fmla="*/ 4715811 w 6716110"/>
              <a:gd name="connsiteY5721" fmla="*/ 2833678 h 3272781"/>
              <a:gd name="connsiteX5722" fmla="*/ 2295394 w 6716110"/>
              <a:gd name="connsiteY5722" fmla="*/ 2833689 h 3272781"/>
              <a:gd name="connsiteX5723" fmla="*/ 2314202 w 6716110"/>
              <a:gd name="connsiteY5723" fmla="*/ 2789154 h 3272781"/>
              <a:gd name="connsiteX5724" fmla="*/ 2277559 w 6716110"/>
              <a:gd name="connsiteY5724" fmla="*/ 2789642 h 3272781"/>
              <a:gd name="connsiteX5725" fmla="*/ 2295394 w 6716110"/>
              <a:gd name="connsiteY5725" fmla="*/ 2833689 h 3272781"/>
              <a:gd name="connsiteX5726" fmla="*/ 4568680 w 6716110"/>
              <a:gd name="connsiteY5726" fmla="*/ 2833694 h 3272781"/>
              <a:gd name="connsiteX5727" fmla="*/ 4592790 w 6716110"/>
              <a:gd name="connsiteY5727" fmla="*/ 2802510 h 3272781"/>
              <a:gd name="connsiteX5728" fmla="*/ 4546268 w 6716110"/>
              <a:gd name="connsiteY5728" fmla="*/ 2796824 h 3272781"/>
              <a:gd name="connsiteX5729" fmla="*/ 4554238 w 6716110"/>
              <a:gd name="connsiteY5729" fmla="*/ 2829315 h 3272781"/>
              <a:gd name="connsiteX5730" fmla="*/ 4568680 w 6716110"/>
              <a:gd name="connsiteY5730" fmla="*/ 2833694 h 3272781"/>
              <a:gd name="connsiteX5731" fmla="*/ 6547264 w 6716110"/>
              <a:gd name="connsiteY5731" fmla="*/ 2833795 h 3272781"/>
              <a:gd name="connsiteX5732" fmla="*/ 6574049 w 6716110"/>
              <a:gd name="connsiteY5732" fmla="*/ 2808211 h 3272781"/>
              <a:gd name="connsiteX5733" fmla="*/ 6531739 w 6716110"/>
              <a:gd name="connsiteY5733" fmla="*/ 2790621 h 3272781"/>
              <a:gd name="connsiteX5734" fmla="*/ 6534190 w 6716110"/>
              <a:gd name="connsiteY5734" fmla="*/ 2828570 h 3272781"/>
              <a:gd name="connsiteX5735" fmla="*/ 6547264 w 6716110"/>
              <a:gd name="connsiteY5735" fmla="*/ 2833795 h 3272781"/>
              <a:gd name="connsiteX5736" fmla="*/ 1122940 w 6716110"/>
              <a:gd name="connsiteY5736" fmla="*/ 2833797 h 3272781"/>
              <a:gd name="connsiteX5737" fmla="*/ 1144833 w 6716110"/>
              <a:gd name="connsiteY5737" fmla="*/ 2802060 h 3272781"/>
              <a:gd name="connsiteX5738" fmla="*/ 1098439 w 6716110"/>
              <a:gd name="connsiteY5738" fmla="*/ 2797992 h 3272781"/>
              <a:gd name="connsiteX5739" fmla="*/ 1108404 w 6716110"/>
              <a:gd name="connsiteY5739" fmla="*/ 2830861 h 3272781"/>
              <a:gd name="connsiteX5740" fmla="*/ 1122940 w 6716110"/>
              <a:gd name="connsiteY5740" fmla="*/ 2833797 h 3272781"/>
              <a:gd name="connsiteX5741" fmla="*/ 5300612 w 6716110"/>
              <a:gd name="connsiteY5741" fmla="*/ 2833821 h 3272781"/>
              <a:gd name="connsiteX5742" fmla="*/ 5325276 w 6716110"/>
              <a:gd name="connsiteY5742" fmla="*/ 2807825 h 3272781"/>
              <a:gd name="connsiteX5743" fmla="*/ 5281388 w 6716110"/>
              <a:gd name="connsiteY5743" fmla="*/ 2792678 h 3272781"/>
              <a:gd name="connsiteX5744" fmla="*/ 5287588 w 6716110"/>
              <a:gd name="connsiteY5744" fmla="*/ 2829976 h 3272781"/>
              <a:gd name="connsiteX5745" fmla="*/ 5300612 w 6716110"/>
              <a:gd name="connsiteY5745" fmla="*/ 2833821 h 3272781"/>
              <a:gd name="connsiteX5746" fmla="*/ 4421866 w 6716110"/>
              <a:gd name="connsiteY5746" fmla="*/ 2833854 h 3272781"/>
              <a:gd name="connsiteX5747" fmla="*/ 4445730 w 6716110"/>
              <a:gd name="connsiteY5747" fmla="*/ 2807845 h 3272781"/>
              <a:gd name="connsiteX5748" fmla="*/ 4398977 w 6716110"/>
              <a:gd name="connsiteY5748" fmla="*/ 2798145 h 3272781"/>
              <a:gd name="connsiteX5749" fmla="*/ 4409492 w 6716110"/>
              <a:gd name="connsiteY5749" fmla="*/ 2830368 h 3272781"/>
              <a:gd name="connsiteX5750" fmla="*/ 4421866 w 6716110"/>
              <a:gd name="connsiteY5750" fmla="*/ 2833854 h 3272781"/>
              <a:gd name="connsiteX5751" fmla="*/ 2736399 w 6716110"/>
              <a:gd name="connsiteY5751" fmla="*/ 2833893 h 3272781"/>
              <a:gd name="connsiteX5752" fmla="*/ 2757884 w 6716110"/>
              <a:gd name="connsiteY5752" fmla="*/ 2802934 h 3272781"/>
              <a:gd name="connsiteX5753" fmla="*/ 2715079 w 6716110"/>
              <a:gd name="connsiteY5753" fmla="*/ 2791706 h 3272781"/>
              <a:gd name="connsiteX5754" fmla="*/ 2722323 w 6716110"/>
              <a:gd name="connsiteY5754" fmla="*/ 2830108 h 3272781"/>
              <a:gd name="connsiteX5755" fmla="*/ 2736399 w 6716110"/>
              <a:gd name="connsiteY5755" fmla="*/ 2833893 h 3272781"/>
              <a:gd name="connsiteX5756" fmla="*/ 1047035 w 6716110"/>
              <a:gd name="connsiteY5756" fmla="*/ 2833901 h 3272781"/>
              <a:gd name="connsiteX5757" fmla="*/ 1070949 w 6716110"/>
              <a:gd name="connsiteY5757" fmla="*/ 2807771 h 3272781"/>
              <a:gd name="connsiteX5758" fmla="*/ 1031351 w 6716110"/>
              <a:gd name="connsiteY5758" fmla="*/ 2789662 h 3272781"/>
              <a:gd name="connsiteX5759" fmla="*/ 1033817 w 6716110"/>
              <a:gd name="connsiteY5759" fmla="*/ 2829958 h 3272781"/>
              <a:gd name="connsiteX5760" fmla="*/ 1047035 w 6716110"/>
              <a:gd name="connsiteY5760" fmla="*/ 2833901 h 3272781"/>
              <a:gd name="connsiteX5761" fmla="*/ 5961479 w 6716110"/>
              <a:gd name="connsiteY5761" fmla="*/ 2833912 h 3272781"/>
              <a:gd name="connsiteX5762" fmla="*/ 5987141 w 6716110"/>
              <a:gd name="connsiteY5762" fmla="*/ 2807825 h 3272781"/>
              <a:gd name="connsiteX5763" fmla="*/ 5942412 w 6716110"/>
              <a:gd name="connsiteY5763" fmla="*/ 2792515 h 3272781"/>
              <a:gd name="connsiteX5764" fmla="*/ 5948408 w 6716110"/>
              <a:gd name="connsiteY5764" fmla="*/ 2830301 h 3272781"/>
              <a:gd name="connsiteX5765" fmla="*/ 5961479 w 6716110"/>
              <a:gd name="connsiteY5765" fmla="*/ 2833912 h 3272781"/>
              <a:gd name="connsiteX5766" fmla="*/ 5667869 w 6716110"/>
              <a:gd name="connsiteY5766" fmla="*/ 2833916 h 3272781"/>
              <a:gd name="connsiteX5767" fmla="*/ 5693014 w 6716110"/>
              <a:gd name="connsiteY5767" fmla="*/ 2808446 h 3272781"/>
              <a:gd name="connsiteX5768" fmla="*/ 5646692 w 6716110"/>
              <a:gd name="connsiteY5768" fmla="*/ 2796545 h 3272781"/>
              <a:gd name="connsiteX5769" fmla="*/ 5655114 w 6716110"/>
              <a:gd name="connsiteY5769" fmla="*/ 2830129 h 3272781"/>
              <a:gd name="connsiteX5770" fmla="*/ 5667869 w 6716110"/>
              <a:gd name="connsiteY5770" fmla="*/ 2833916 h 3272781"/>
              <a:gd name="connsiteX5771" fmla="*/ 2660763 w 6716110"/>
              <a:gd name="connsiteY5771" fmla="*/ 2833919 h 3272781"/>
              <a:gd name="connsiteX5772" fmla="*/ 2684766 w 6716110"/>
              <a:gd name="connsiteY5772" fmla="*/ 2807905 h 3272781"/>
              <a:gd name="connsiteX5773" fmla="*/ 2641409 w 6716110"/>
              <a:gd name="connsiteY5773" fmla="*/ 2792748 h 3272781"/>
              <a:gd name="connsiteX5774" fmla="*/ 2647695 w 6716110"/>
              <a:gd name="connsiteY5774" fmla="*/ 2830886 h 3272781"/>
              <a:gd name="connsiteX5775" fmla="*/ 2660763 w 6716110"/>
              <a:gd name="connsiteY5775" fmla="*/ 2833919 h 3272781"/>
              <a:gd name="connsiteX5776" fmla="*/ 4934076 w 6716110"/>
              <a:gd name="connsiteY5776" fmla="*/ 2833960 h 3272781"/>
              <a:gd name="connsiteX5777" fmla="*/ 4959789 w 6716110"/>
              <a:gd name="connsiteY5777" fmla="*/ 2808233 h 3272781"/>
              <a:gd name="connsiteX5778" fmla="*/ 4910756 w 6716110"/>
              <a:gd name="connsiteY5778" fmla="*/ 2802698 h 3272781"/>
              <a:gd name="connsiteX5779" fmla="*/ 4921416 w 6716110"/>
              <a:gd name="connsiteY5779" fmla="*/ 2829555 h 3272781"/>
              <a:gd name="connsiteX5780" fmla="*/ 4934076 w 6716110"/>
              <a:gd name="connsiteY5780" fmla="*/ 2833960 h 3272781"/>
              <a:gd name="connsiteX5781" fmla="*/ 5594140 w 6716110"/>
              <a:gd name="connsiteY5781" fmla="*/ 2834002 h 3272781"/>
              <a:gd name="connsiteX5782" fmla="*/ 5621102 w 6716110"/>
              <a:gd name="connsiteY5782" fmla="*/ 2808724 h 3272781"/>
              <a:gd name="connsiteX5783" fmla="*/ 5581049 w 6716110"/>
              <a:gd name="connsiteY5783" fmla="*/ 2787788 h 3272781"/>
              <a:gd name="connsiteX5784" fmla="*/ 5581378 w 6716110"/>
              <a:gd name="connsiteY5784" fmla="*/ 2829660 h 3272781"/>
              <a:gd name="connsiteX5785" fmla="*/ 5594140 w 6716110"/>
              <a:gd name="connsiteY5785" fmla="*/ 2834002 h 3272781"/>
              <a:gd name="connsiteX5786" fmla="*/ 2586266 w 6716110"/>
              <a:gd name="connsiteY5786" fmla="*/ 2834011 h 3272781"/>
              <a:gd name="connsiteX5787" fmla="*/ 2611917 w 6716110"/>
              <a:gd name="connsiteY5787" fmla="*/ 2808201 h 3272781"/>
              <a:gd name="connsiteX5788" fmla="*/ 2565255 w 6716110"/>
              <a:gd name="connsiteY5788" fmla="*/ 2796761 h 3272781"/>
              <a:gd name="connsiteX5789" fmla="*/ 2573086 w 6716110"/>
              <a:gd name="connsiteY5789" fmla="*/ 2830102 h 3272781"/>
              <a:gd name="connsiteX5790" fmla="*/ 2586266 w 6716110"/>
              <a:gd name="connsiteY5790" fmla="*/ 2834011 h 3272781"/>
              <a:gd name="connsiteX5791" fmla="*/ 4642262 w 6716110"/>
              <a:gd name="connsiteY5791" fmla="*/ 2834287 h 3272781"/>
              <a:gd name="connsiteX5792" fmla="*/ 4665120 w 6716110"/>
              <a:gd name="connsiteY5792" fmla="*/ 2803448 h 3272781"/>
              <a:gd name="connsiteX5793" fmla="*/ 4618122 w 6716110"/>
              <a:gd name="connsiteY5793" fmla="*/ 2802142 h 3272781"/>
              <a:gd name="connsiteX5794" fmla="*/ 4628008 w 6716110"/>
              <a:gd name="connsiteY5794" fmla="*/ 2830391 h 3272781"/>
              <a:gd name="connsiteX5795" fmla="*/ 4642262 w 6716110"/>
              <a:gd name="connsiteY5795" fmla="*/ 2834287 h 3272781"/>
              <a:gd name="connsiteX5796" fmla="*/ 4568887 w 6716110"/>
              <a:gd name="connsiteY5796" fmla="*/ 2898019 h 3272781"/>
              <a:gd name="connsiteX5797" fmla="*/ 4583619 w 6716110"/>
              <a:gd name="connsiteY5797" fmla="*/ 2878535 h 3272781"/>
              <a:gd name="connsiteX5798" fmla="*/ 4553736 w 6716110"/>
              <a:gd name="connsiteY5798" fmla="*/ 2873212 h 3272781"/>
              <a:gd name="connsiteX5799" fmla="*/ 4560045 w 6716110"/>
              <a:gd name="connsiteY5799" fmla="*/ 2895471 h 3272781"/>
              <a:gd name="connsiteX5800" fmla="*/ 4568887 w 6716110"/>
              <a:gd name="connsiteY5800" fmla="*/ 2898019 h 3272781"/>
              <a:gd name="connsiteX5801" fmla="*/ 5363122 w 6716110"/>
              <a:gd name="connsiteY5801" fmla="*/ 2904268 h 3272781"/>
              <a:gd name="connsiteX5802" fmla="*/ 5398817 w 6716110"/>
              <a:gd name="connsiteY5802" fmla="*/ 2882530 h 3272781"/>
              <a:gd name="connsiteX5803" fmla="*/ 5367828 w 6716110"/>
              <a:gd name="connsiteY5803" fmla="*/ 2857547 h 3272781"/>
              <a:gd name="connsiteX5804" fmla="*/ 5363122 w 6716110"/>
              <a:gd name="connsiteY5804" fmla="*/ 2904268 h 3272781"/>
              <a:gd name="connsiteX5805" fmla="*/ 2378165 w 6716110"/>
              <a:gd name="connsiteY5805" fmla="*/ 2904495 h 3272781"/>
              <a:gd name="connsiteX5806" fmla="*/ 2392339 w 6716110"/>
              <a:gd name="connsiteY5806" fmla="*/ 2887015 h 3272781"/>
              <a:gd name="connsiteX5807" fmla="*/ 2365217 w 6716110"/>
              <a:gd name="connsiteY5807" fmla="*/ 2856121 h 3272781"/>
              <a:gd name="connsiteX5808" fmla="*/ 2355414 w 6716110"/>
              <a:gd name="connsiteY5808" fmla="*/ 2904414 h 3272781"/>
              <a:gd name="connsiteX5809" fmla="*/ 2378165 w 6716110"/>
              <a:gd name="connsiteY5809" fmla="*/ 2904495 h 3272781"/>
              <a:gd name="connsiteX5810" fmla="*/ 838083 w 6716110"/>
              <a:gd name="connsiteY5810" fmla="*/ 2904589 h 3272781"/>
              <a:gd name="connsiteX5811" fmla="*/ 851228 w 6716110"/>
              <a:gd name="connsiteY5811" fmla="*/ 2888010 h 3272781"/>
              <a:gd name="connsiteX5812" fmla="*/ 820482 w 6716110"/>
              <a:gd name="connsiteY5812" fmla="*/ 2857513 h 3272781"/>
              <a:gd name="connsiteX5813" fmla="*/ 816720 w 6716110"/>
              <a:gd name="connsiteY5813" fmla="*/ 2904468 h 3272781"/>
              <a:gd name="connsiteX5814" fmla="*/ 838083 w 6716110"/>
              <a:gd name="connsiteY5814" fmla="*/ 2904589 h 3272781"/>
              <a:gd name="connsiteX5815" fmla="*/ 1130405 w 6716110"/>
              <a:gd name="connsiteY5815" fmla="*/ 2904971 h 3272781"/>
              <a:gd name="connsiteX5816" fmla="*/ 1144145 w 6716110"/>
              <a:gd name="connsiteY5816" fmla="*/ 2888346 h 3272781"/>
              <a:gd name="connsiteX5817" fmla="*/ 1113522 w 6716110"/>
              <a:gd name="connsiteY5817" fmla="*/ 2857653 h 3272781"/>
              <a:gd name="connsiteX5818" fmla="*/ 1108687 w 6716110"/>
              <a:gd name="connsiteY5818" fmla="*/ 2904910 h 3272781"/>
              <a:gd name="connsiteX5819" fmla="*/ 1130405 w 6716110"/>
              <a:gd name="connsiteY5819" fmla="*/ 2904971 h 3272781"/>
              <a:gd name="connsiteX5820" fmla="*/ 1717794 w 6716110"/>
              <a:gd name="connsiteY5820" fmla="*/ 2905197 h 3272781"/>
              <a:gd name="connsiteX5821" fmla="*/ 1730692 w 6716110"/>
              <a:gd name="connsiteY5821" fmla="*/ 2887707 h 3272781"/>
              <a:gd name="connsiteX5822" fmla="*/ 1704855 w 6716110"/>
              <a:gd name="connsiteY5822" fmla="*/ 2856865 h 3272781"/>
              <a:gd name="connsiteX5823" fmla="*/ 1695207 w 6716110"/>
              <a:gd name="connsiteY5823" fmla="*/ 2903939 h 3272781"/>
              <a:gd name="connsiteX5824" fmla="*/ 1717794 w 6716110"/>
              <a:gd name="connsiteY5824" fmla="*/ 2905197 h 3272781"/>
              <a:gd name="connsiteX5825" fmla="*/ 1423058 w 6716110"/>
              <a:gd name="connsiteY5825" fmla="*/ 2905423 h 3272781"/>
              <a:gd name="connsiteX5826" fmla="*/ 1437351 w 6716110"/>
              <a:gd name="connsiteY5826" fmla="*/ 2891155 h 3272781"/>
              <a:gd name="connsiteX5827" fmla="*/ 1406590 w 6716110"/>
              <a:gd name="connsiteY5827" fmla="*/ 2857613 h 3272781"/>
              <a:gd name="connsiteX5828" fmla="*/ 1402725 w 6716110"/>
              <a:gd name="connsiteY5828" fmla="*/ 2903693 h 3272781"/>
              <a:gd name="connsiteX5829" fmla="*/ 1423058 w 6716110"/>
              <a:gd name="connsiteY5829" fmla="*/ 2905423 h 3272781"/>
              <a:gd name="connsiteX5830" fmla="*/ 4502950 w 6716110"/>
              <a:gd name="connsiteY5830" fmla="*/ 2905478 h 3272781"/>
              <a:gd name="connsiteX5831" fmla="*/ 4519002 w 6716110"/>
              <a:gd name="connsiteY5831" fmla="*/ 2888237 h 3272781"/>
              <a:gd name="connsiteX5832" fmla="*/ 4483402 w 6716110"/>
              <a:gd name="connsiteY5832" fmla="*/ 2859157 h 3272781"/>
              <a:gd name="connsiteX5833" fmla="*/ 4479338 w 6716110"/>
              <a:gd name="connsiteY5833" fmla="*/ 2902371 h 3272781"/>
              <a:gd name="connsiteX5834" fmla="*/ 4502950 w 6716110"/>
              <a:gd name="connsiteY5834" fmla="*/ 2905478 h 3272781"/>
              <a:gd name="connsiteX5835" fmla="*/ 4722559 w 6716110"/>
              <a:gd name="connsiteY5835" fmla="*/ 2905915 h 3272781"/>
              <a:gd name="connsiteX5836" fmla="*/ 4736759 w 6716110"/>
              <a:gd name="connsiteY5836" fmla="*/ 2892976 h 3272781"/>
              <a:gd name="connsiteX5837" fmla="*/ 4712148 w 6716110"/>
              <a:gd name="connsiteY5837" fmla="*/ 2856183 h 3272781"/>
              <a:gd name="connsiteX5838" fmla="*/ 4702858 w 6716110"/>
              <a:gd name="connsiteY5838" fmla="*/ 2904750 h 3272781"/>
              <a:gd name="connsiteX5839" fmla="*/ 4722559 w 6716110"/>
              <a:gd name="connsiteY5839" fmla="*/ 2905915 h 3272781"/>
              <a:gd name="connsiteX5840" fmla="*/ 5309850 w 6716110"/>
              <a:gd name="connsiteY5840" fmla="*/ 2905958 h 3272781"/>
              <a:gd name="connsiteX5841" fmla="*/ 5324063 w 6716110"/>
              <a:gd name="connsiteY5841" fmla="*/ 2891507 h 3272781"/>
              <a:gd name="connsiteX5842" fmla="*/ 5298524 w 6716110"/>
              <a:gd name="connsiteY5842" fmla="*/ 2856548 h 3272781"/>
              <a:gd name="connsiteX5843" fmla="*/ 5288927 w 6716110"/>
              <a:gd name="connsiteY5843" fmla="*/ 2904190 h 3272781"/>
              <a:gd name="connsiteX5844" fmla="*/ 5309850 w 6716110"/>
              <a:gd name="connsiteY5844" fmla="*/ 2905958 h 3272781"/>
              <a:gd name="connsiteX5845" fmla="*/ 2666845 w 6716110"/>
              <a:gd name="connsiteY5845" fmla="*/ 2906293 h 3272781"/>
              <a:gd name="connsiteX5846" fmla="*/ 2682275 w 6716110"/>
              <a:gd name="connsiteY5846" fmla="*/ 2895144 h 3272781"/>
              <a:gd name="connsiteX5847" fmla="*/ 2658537 w 6716110"/>
              <a:gd name="connsiteY5847" fmla="*/ 2856172 h 3272781"/>
              <a:gd name="connsiteX5848" fmla="*/ 2647732 w 6716110"/>
              <a:gd name="connsiteY5848" fmla="*/ 2903623 h 3272781"/>
              <a:gd name="connsiteX5849" fmla="*/ 2666845 w 6716110"/>
              <a:gd name="connsiteY5849" fmla="*/ 2906293 h 3272781"/>
              <a:gd name="connsiteX5850" fmla="*/ 4207523 w 6716110"/>
              <a:gd name="connsiteY5850" fmla="*/ 2906492 h 3272781"/>
              <a:gd name="connsiteX5851" fmla="*/ 4223690 w 6716110"/>
              <a:gd name="connsiteY5851" fmla="*/ 2892889 h 3272781"/>
              <a:gd name="connsiteX5852" fmla="*/ 4201861 w 6716110"/>
              <a:gd name="connsiteY5852" fmla="*/ 2856506 h 3272781"/>
              <a:gd name="connsiteX5853" fmla="*/ 4186433 w 6716110"/>
              <a:gd name="connsiteY5853" fmla="*/ 2902797 h 3272781"/>
              <a:gd name="connsiteX5854" fmla="*/ 4207523 w 6716110"/>
              <a:gd name="connsiteY5854" fmla="*/ 2906492 h 3272781"/>
              <a:gd name="connsiteX5855" fmla="*/ 4867867 w 6716110"/>
              <a:gd name="connsiteY5855" fmla="*/ 2906512 h 3272781"/>
              <a:gd name="connsiteX5856" fmla="*/ 4884081 w 6716110"/>
              <a:gd name="connsiteY5856" fmla="*/ 2893311 h 3272781"/>
              <a:gd name="connsiteX5857" fmla="*/ 4856039 w 6716110"/>
              <a:gd name="connsiteY5857" fmla="*/ 2856906 h 3272781"/>
              <a:gd name="connsiteX5858" fmla="*/ 4846856 w 6716110"/>
              <a:gd name="connsiteY5858" fmla="*/ 2902495 h 3272781"/>
              <a:gd name="connsiteX5859" fmla="*/ 4867867 w 6716110"/>
              <a:gd name="connsiteY5859" fmla="*/ 2906512 h 3272781"/>
              <a:gd name="connsiteX5860" fmla="*/ 2301379 w 6716110"/>
              <a:gd name="connsiteY5860" fmla="*/ 2906647 h 3272781"/>
              <a:gd name="connsiteX5861" fmla="*/ 2317085 w 6716110"/>
              <a:gd name="connsiteY5861" fmla="*/ 2893117 h 3272781"/>
              <a:gd name="connsiteX5862" fmla="*/ 2290496 w 6716110"/>
              <a:gd name="connsiteY5862" fmla="*/ 2856049 h 3272781"/>
              <a:gd name="connsiteX5863" fmla="*/ 2280930 w 6716110"/>
              <a:gd name="connsiteY5863" fmla="*/ 2903002 h 3272781"/>
              <a:gd name="connsiteX5864" fmla="*/ 2301379 w 6716110"/>
              <a:gd name="connsiteY5864" fmla="*/ 2906647 h 3272781"/>
              <a:gd name="connsiteX5865" fmla="*/ 1489968 w 6716110"/>
              <a:gd name="connsiteY5865" fmla="*/ 2906795 h 3272781"/>
              <a:gd name="connsiteX5866" fmla="*/ 1512360 w 6716110"/>
              <a:gd name="connsiteY5866" fmla="*/ 2876616 h 3272781"/>
              <a:gd name="connsiteX5867" fmla="*/ 1469231 w 6716110"/>
              <a:gd name="connsiteY5867" fmla="*/ 2864955 h 3272781"/>
              <a:gd name="connsiteX5868" fmla="*/ 1476118 w 6716110"/>
              <a:gd name="connsiteY5868" fmla="*/ 2904150 h 3272781"/>
              <a:gd name="connsiteX5869" fmla="*/ 1489968 w 6716110"/>
              <a:gd name="connsiteY5869" fmla="*/ 2906795 h 3272781"/>
              <a:gd name="connsiteX5870" fmla="*/ 5010806 w 6716110"/>
              <a:gd name="connsiteY5870" fmla="*/ 2906813 h 3272781"/>
              <a:gd name="connsiteX5871" fmla="*/ 5032404 w 6716110"/>
              <a:gd name="connsiteY5871" fmla="*/ 2873837 h 3272781"/>
              <a:gd name="connsiteX5872" fmla="*/ 4994948 w 6716110"/>
              <a:gd name="connsiteY5872" fmla="*/ 2860309 h 3272781"/>
              <a:gd name="connsiteX5873" fmla="*/ 4995930 w 6716110"/>
              <a:gd name="connsiteY5873" fmla="*/ 2903955 h 3272781"/>
              <a:gd name="connsiteX5874" fmla="*/ 5010806 w 6716110"/>
              <a:gd name="connsiteY5874" fmla="*/ 2906813 h 3272781"/>
              <a:gd name="connsiteX5875" fmla="*/ 2224962 w 6716110"/>
              <a:gd name="connsiteY5875" fmla="*/ 2906937 h 3272781"/>
              <a:gd name="connsiteX5876" fmla="*/ 2241231 w 6716110"/>
              <a:gd name="connsiteY5876" fmla="*/ 2897318 h 3272781"/>
              <a:gd name="connsiteX5877" fmla="*/ 2220843 w 6716110"/>
              <a:gd name="connsiteY5877" fmla="*/ 2856080 h 3272781"/>
              <a:gd name="connsiteX5878" fmla="*/ 2206001 w 6716110"/>
              <a:gd name="connsiteY5878" fmla="*/ 2902676 h 3272781"/>
              <a:gd name="connsiteX5879" fmla="*/ 2224962 w 6716110"/>
              <a:gd name="connsiteY5879" fmla="*/ 2906937 h 3272781"/>
              <a:gd name="connsiteX5880" fmla="*/ 2149744 w 6716110"/>
              <a:gd name="connsiteY5880" fmla="*/ 2906967 h 3272781"/>
              <a:gd name="connsiteX5881" fmla="*/ 2171738 w 6716110"/>
              <a:gd name="connsiteY5881" fmla="*/ 2876863 h 3272781"/>
              <a:gd name="connsiteX5882" fmla="*/ 2136588 w 6716110"/>
              <a:gd name="connsiteY5882" fmla="*/ 2858848 h 3272781"/>
              <a:gd name="connsiteX5883" fmla="*/ 2136265 w 6716110"/>
              <a:gd name="connsiteY5883" fmla="*/ 2904454 h 3272781"/>
              <a:gd name="connsiteX5884" fmla="*/ 2149744 w 6716110"/>
              <a:gd name="connsiteY5884" fmla="*/ 2906967 h 3272781"/>
              <a:gd name="connsiteX5885" fmla="*/ 2586301 w 6716110"/>
              <a:gd name="connsiteY5885" fmla="*/ 2907046 h 3272781"/>
              <a:gd name="connsiteX5886" fmla="*/ 2611444 w 6716110"/>
              <a:gd name="connsiteY5886" fmla="*/ 2881944 h 3272781"/>
              <a:gd name="connsiteX5887" fmla="*/ 2577696 w 6716110"/>
              <a:gd name="connsiteY5887" fmla="*/ 2858001 h 3272781"/>
              <a:gd name="connsiteX5888" fmla="*/ 2573640 w 6716110"/>
              <a:gd name="connsiteY5888" fmla="*/ 2902791 h 3272781"/>
              <a:gd name="connsiteX5889" fmla="*/ 2586301 w 6716110"/>
              <a:gd name="connsiteY5889" fmla="*/ 2907046 h 3272781"/>
              <a:gd name="connsiteX5890" fmla="*/ 5082496 w 6716110"/>
              <a:gd name="connsiteY5890" fmla="*/ 2907105 h 3272781"/>
              <a:gd name="connsiteX5891" fmla="*/ 5107030 w 6716110"/>
              <a:gd name="connsiteY5891" fmla="*/ 2882695 h 3272781"/>
              <a:gd name="connsiteX5892" fmla="*/ 5065637 w 6716110"/>
              <a:gd name="connsiteY5892" fmla="*/ 2862871 h 3272781"/>
              <a:gd name="connsiteX5893" fmla="*/ 5070165 w 6716110"/>
              <a:gd name="connsiteY5893" fmla="*/ 2903969 h 3272781"/>
              <a:gd name="connsiteX5894" fmla="*/ 5082496 w 6716110"/>
              <a:gd name="connsiteY5894" fmla="*/ 2907105 h 3272781"/>
              <a:gd name="connsiteX5895" fmla="*/ 2517113 w 6716110"/>
              <a:gd name="connsiteY5895" fmla="*/ 2907235 h 3272781"/>
              <a:gd name="connsiteX5896" fmla="*/ 2539805 w 6716110"/>
              <a:gd name="connsiteY5896" fmla="*/ 2877695 h 3272781"/>
              <a:gd name="connsiteX5897" fmla="*/ 2499300 w 6716110"/>
              <a:gd name="connsiteY5897" fmla="*/ 2861799 h 3272781"/>
              <a:gd name="connsiteX5898" fmla="*/ 2503399 w 6716110"/>
              <a:gd name="connsiteY5898" fmla="*/ 2904946 h 3272781"/>
              <a:gd name="connsiteX5899" fmla="*/ 2517113 w 6716110"/>
              <a:gd name="connsiteY5899" fmla="*/ 2907235 h 3272781"/>
              <a:gd name="connsiteX5900" fmla="*/ 2443541 w 6716110"/>
              <a:gd name="connsiteY5900" fmla="*/ 2907255 h 3272781"/>
              <a:gd name="connsiteX5901" fmla="*/ 2466518 w 6716110"/>
              <a:gd name="connsiteY5901" fmla="*/ 2877920 h 3272781"/>
              <a:gd name="connsiteX5902" fmla="*/ 2428939 w 6716110"/>
              <a:gd name="connsiteY5902" fmla="*/ 2859866 h 3272781"/>
              <a:gd name="connsiteX5903" fmla="*/ 2429919 w 6716110"/>
              <a:gd name="connsiteY5903" fmla="*/ 2904673 h 3272781"/>
              <a:gd name="connsiteX5904" fmla="*/ 2443541 w 6716110"/>
              <a:gd name="connsiteY5904" fmla="*/ 2907255 h 3272781"/>
              <a:gd name="connsiteX5905" fmla="*/ 1272066 w 6716110"/>
              <a:gd name="connsiteY5905" fmla="*/ 2907263 h 3272781"/>
              <a:gd name="connsiteX5906" fmla="*/ 1288054 w 6716110"/>
              <a:gd name="connsiteY5906" fmla="*/ 2897133 h 3272781"/>
              <a:gd name="connsiteX5907" fmla="*/ 1262048 w 6716110"/>
              <a:gd name="connsiteY5907" fmla="*/ 2856940 h 3272781"/>
              <a:gd name="connsiteX5908" fmla="*/ 1253379 w 6716110"/>
              <a:gd name="connsiteY5908" fmla="*/ 2903178 h 3272781"/>
              <a:gd name="connsiteX5909" fmla="*/ 1272066 w 6716110"/>
              <a:gd name="connsiteY5909" fmla="*/ 2907263 h 3272781"/>
              <a:gd name="connsiteX5910" fmla="*/ 902552 w 6716110"/>
              <a:gd name="connsiteY5910" fmla="*/ 2907334 h 3272781"/>
              <a:gd name="connsiteX5911" fmla="*/ 925937 w 6716110"/>
              <a:gd name="connsiteY5911" fmla="*/ 2882810 h 3272781"/>
              <a:gd name="connsiteX5912" fmla="*/ 890713 w 6716110"/>
              <a:gd name="connsiteY5912" fmla="*/ 2858992 h 3272781"/>
              <a:gd name="connsiteX5913" fmla="*/ 890549 w 6716110"/>
              <a:gd name="connsiteY5913" fmla="*/ 2904834 h 3272781"/>
              <a:gd name="connsiteX5914" fmla="*/ 902552 w 6716110"/>
              <a:gd name="connsiteY5914" fmla="*/ 2907334 h 3272781"/>
              <a:gd name="connsiteX5915" fmla="*/ 5523576 w 6716110"/>
              <a:gd name="connsiteY5915" fmla="*/ 2907401 h 3272781"/>
              <a:gd name="connsiteX5916" fmla="*/ 5547857 w 6716110"/>
              <a:gd name="connsiteY5916" fmla="*/ 2882647 h 3272781"/>
              <a:gd name="connsiteX5917" fmla="*/ 5511370 w 6716110"/>
              <a:gd name="connsiteY5917" fmla="*/ 2858992 h 3272781"/>
              <a:gd name="connsiteX5918" fmla="*/ 5511207 w 6716110"/>
              <a:gd name="connsiteY5918" fmla="*/ 2904834 h 3272781"/>
              <a:gd name="connsiteX5919" fmla="*/ 5523576 w 6716110"/>
              <a:gd name="connsiteY5919" fmla="*/ 2907401 h 3272781"/>
              <a:gd name="connsiteX5920" fmla="*/ 4934100 w 6716110"/>
              <a:gd name="connsiteY5920" fmla="*/ 2907416 h 3272781"/>
              <a:gd name="connsiteX5921" fmla="*/ 4959541 w 6716110"/>
              <a:gd name="connsiteY5921" fmla="*/ 2882755 h 3272781"/>
              <a:gd name="connsiteX5922" fmla="*/ 4921642 w 6716110"/>
              <a:gd name="connsiteY5922" fmla="*/ 2860527 h 3272781"/>
              <a:gd name="connsiteX5923" fmla="*/ 4921642 w 6716110"/>
              <a:gd name="connsiteY5923" fmla="*/ 2904492 h 3272781"/>
              <a:gd name="connsiteX5924" fmla="*/ 4934100 w 6716110"/>
              <a:gd name="connsiteY5924" fmla="*/ 2907416 h 3272781"/>
              <a:gd name="connsiteX5925" fmla="*/ 5155990 w 6716110"/>
              <a:gd name="connsiteY5925" fmla="*/ 2907437 h 3272781"/>
              <a:gd name="connsiteX5926" fmla="*/ 5179258 w 6716110"/>
              <a:gd name="connsiteY5926" fmla="*/ 2883195 h 3272781"/>
              <a:gd name="connsiteX5927" fmla="*/ 5143638 w 6716110"/>
              <a:gd name="connsiteY5927" fmla="*/ 2859294 h 3272781"/>
              <a:gd name="connsiteX5928" fmla="*/ 5143802 w 6716110"/>
              <a:gd name="connsiteY5928" fmla="*/ 2904641 h 3272781"/>
              <a:gd name="connsiteX5929" fmla="*/ 5155990 w 6716110"/>
              <a:gd name="connsiteY5929" fmla="*/ 2907437 h 3272781"/>
              <a:gd name="connsiteX5930" fmla="*/ 973690 w 6716110"/>
              <a:gd name="connsiteY5930" fmla="*/ 2907467 h 3272781"/>
              <a:gd name="connsiteX5931" fmla="*/ 999249 w 6716110"/>
              <a:gd name="connsiteY5931" fmla="*/ 2882513 h 3272781"/>
              <a:gd name="connsiteX5932" fmla="*/ 960360 w 6716110"/>
              <a:gd name="connsiteY5932" fmla="*/ 2860393 h 3272781"/>
              <a:gd name="connsiteX5933" fmla="*/ 960848 w 6716110"/>
              <a:gd name="connsiteY5933" fmla="*/ 2904469 h 3272781"/>
              <a:gd name="connsiteX5934" fmla="*/ 973690 w 6716110"/>
              <a:gd name="connsiteY5934" fmla="*/ 2907467 h 3272781"/>
              <a:gd name="connsiteX5935" fmla="*/ 4789312 w 6716110"/>
              <a:gd name="connsiteY5935" fmla="*/ 2907611 h 3272781"/>
              <a:gd name="connsiteX5936" fmla="*/ 4811939 w 6716110"/>
              <a:gd name="connsiteY5936" fmla="*/ 2883114 h 3272781"/>
              <a:gd name="connsiteX5937" fmla="*/ 4781749 w 6716110"/>
              <a:gd name="connsiteY5937" fmla="*/ 2857155 h 3272781"/>
              <a:gd name="connsiteX5938" fmla="*/ 4777179 w 6716110"/>
              <a:gd name="connsiteY5938" fmla="*/ 2904828 h 3272781"/>
              <a:gd name="connsiteX5939" fmla="*/ 4789312 w 6716110"/>
              <a:gd name="connsiteY5939" fmla="*/ 2907611 h 3272781"/>
              <a:gd name="connsiteX5940" fmla="*/ 1562593 w 6716110"/>
              <a:gd name="connsiteY5940" fmla="*/ 2907632 h 3272781"/>
              <a:gd name="connsiteX5941" fmla="*/ 1584377 w 6716110"/>
              <a:gd name="connsiteY5941" fmla="*/ 2882505 h 3272781"/>
              <a:gd name="connsiteX5942" fmla="*/ 1546098 w 6716110"/>
              <a:gd name="connsiteY5942" fmla="*/ 2861312 h 3272781"/>
              <a:gd name="connsiteX5943" fmla="*/ 1550333 w 6716110"/>
              <a:gd name="connsiteY5943" fmla="*/ 2905166 h 3272781"/>
              <a:gd name="connsiteX5944" fmla="*/ 1562593 w 6716110"/>
              <a:gd name="connsiteY5944" fmla="*/ 2907632 h 3272781"/>
              <a:gd name="connsiteX5945" fmla="*/ 5226315 w 6716110"/>
              <a:gd name="connsiteY5945" fmla="*/ 2907724 h 3272781"/>
              <a:gd name="connsiteX5946" fmla="*/ 5252024 w 6716110"/>
              <a:gd name="connsiteY5946" fmla="*/ 2882655 h 3272781"/>
              <a:gd name="connsiteX5947" fmla="*/ 5223081 w 6716110"/>
              <a:gd name="connsiteY5947" fmla="*/ 2856791 h 3272781"/>
              <a:gd name="connsiteX5948" fmla="*/ 5213760 w 6716110"/>
              <a:gd name="connsiteY5948" fmla="*/ 2903117 h 3272781"/>
              <a:gd name="connsiteX5949" fmla="*/ 5226315 w 6716110"/>
              <a:gd name="connsiteY5949" fmla="*/ 2907724 h 3272781"/>
              <a:gd name="connsiteX5950" fmla="*/ 1477336 w 6716110"/>
              <a:gd name="connsiteY5950" fmla="*/ 2977889 h 3272781"/>
              <a:gd name="connsiteX5951" fmla="*/ 1512757 w 6716110"/>
              <a:gd name="connsiteY5951" fmla="*/ 2956934 h 3272781"/>
              <a:gd name="connsiteX5952" fmla="*/ 1474398 w 6716110"/>
              <a:gd name="connsiteY5952" fmla="*/ 2933033 h 3272781"/>
              <a:gd name="connsiteX5953" fmla="*/ 1477336 w 6716110"/>
              <a:gd name="connsiteY5953" fmla="*/ 2977889 h 3272781"/>
              <a:gd name="connsiteX5954" fmla="*/ 5239580 w 6716110"/>
              <a:gd name="connsiteY5954" fmla="*/ 2977980 h 3272781"/>
              <a:gd name="connsiteX5955" fmla="*/ 5252507 w 6716110"/>
              <a:gd name="connsiteY5955" fmla="*/ 2956716 h 3272781"/>
              <a:gd name="connsiteX5956" fmla="*/ 5219841 w 6716110"/>
              <a:gd name="connsiteY5956" fmla="*/ 2931060 h 3272781"/>
              <a:gd name="connsiteX5957" fmla="*/ 5214096 w 6716110"/>
              <a:gd name="connsiteY5957" fmla="*/ 2977306 h 3272781"/>
              <a:gd name="connsiteX5958" fmla="*/ 5239580 w 6716110"/>
              <a:gd name="connsiteY5958" fmla="*/ 2977980 h 3272781"/>
              <a:gd name="connsiteX5959" fmla="*/ 2599316 w 6716110"/>
              <a:gd name="connsiteY5959" fmla="*/ 2978060 h 3272781"/>
              <a:gd name="connsiteX5960" fmla="*/ 2611930 w 6716110"/>
              <a:gd name="connsiteY5960" fmla="*/ 2956965 h 3272781"/>
              <a:gd name="connsiteX5961" fmla="*/ 2580292 w 6716110"/>
              <a:gd name="connsiteY5961" fmla="*/ 2931077 h 3272781"/>
              <a:gd name="connsiteX5962" fmla="*/ 2574289 w 6716110"/>
              <a:gd name="connsiteY5962" fmla="*/ 2977773 h 3272781"/>
              <a:gd name="connsiteX5963" fmla="*/ 2599316 w 6716110"/>
              <a:gd name="connsiteY5963" fmla="*/ 2978060 h 3272781"/>
              <a:gd name="connsiteX5964" fmla="*/ 5804847 w 6716110"/>
              <a:gd name="connsiteY5964" fmla="*/ 2978177 h 3272781"/>
              <a:gd name="connsiteX5965" fmla="*/ 5838689 w 6716110"/>
              <a:gd name="connsiteY5965" fmla="*/ 2957071 h 3272781"/>
              <a:gd name="connsiteX5966" fmla="*/ 5806131 w 6716110"/>
              <a:gd name="connsiteY5966" fmla="*/ 2931937 h 3272781"/>
              <a:gd name="connsiteX5967" fmla="*/ 5804847 w 6716110"/>
              <a:gd name="connsiteY5967" fmla="*/ 2978177 h 3272781"/>
              <a:gd name="connsiteX5968" fmla="*/ 5092520 w 6716110"/>
              <a:gd name="connsiteY5968" fmla="*/ 2978323 h 3272781"/>
              <a:gd name="connsiteX5969" fmla="*/ 5106718 w 6716110"/>
              <a:gd name="connsiteY5969" fmla="*/ 2961767 h 3272781"/>
              <a:gd name="connsiteX5970" fmla="*/ 5071264 w 6716110"/>
              <a:gd name="connsiteY5970" fmla="*/ 2932315 h 3272781"/>
              <a:gd name="connsiteX5971" fmla="*/ 5070443 w 6716110"/>
              <a:gd name="connsiteY5971" fmla="*/ 2977550 h 3272781"/>
              <a:gd name="connsiteX5972" fmla="*/ 5092520 w 6716110"/>
              <a:gd name="connsiteY5972" fmla="*/ 2978323 h 3272781"/>
              <a:gd name="connsiteX5973" fmla="*/ 1109103 w 6716110"/>
              <a:gd name="connsiteY5973" fmla="*/ 2978392 h 3272781"/>
              <a:gd name="connsiteX5974" fmla="*/ 1145101 w 6716110"/>
              <a:gd name="connsiteY5974" fmla="*/ 2957636 h 3272781"/>
              <a:gd name="connsiteX5975" fmla="*/ 1106985 w 6716110"/>
              <a:gd name="connsiteY5975" fmla="*/ 2933774 h 3272781"/>
              <a:gd name="connsiteX5976" fmla="*/ 1109103 w 6716110"/>
              <a:gd name="connsiteY5976" fmla="*/ 2978392 h 3272781"/>
              <a:gd name="connsiteX5977" fmla="*/ 2083814 w 6716110"/>
              <a:gd name="connsiteY5977" fmla="*/ 2978767 h 3272781"/>
              <a:gd name="connsiteX5978" fmla="*/ 2097127 w 6716110"/>
              <a:gd name="connsiteY5978" fmla="*/ 2962829 h 3272781"/>
              <a:gd name="connsiteX5979" fmla="*/ 2067552 w 6716110"/>
              <a:gd name="connsiteY5979" fmla="*/ 2930991 h 3272781"/>
              <a:gd name="connsiteX5980" fmla="*/ 2062380 w 6716110"/>
              <a:gd name="connsiteY5980" fmla="*/ 2977858 h 3272781"/>
              <a:gd name="connsiteX5981" fmla="*/ 2083814 w 6716110"/>
              <a:gd name="connsiteY5981" fmla="*/ 2978767 h 3272781"/>
              <a:gd name="connsiteX5982" fmla="*/ 1624943 w 6716110"/>
              <a:gd name="connsiteY5982" fmla="*/ 2978961 h 3272781"/>
              <a:gd name="connsiteX5983" fmla="*/ 1657948 w 6716110"/>
              <a:gd name="connsiteY5983" fmla="*/ 2962062 h 3272781"/>
              <a:gd name="connsiteX5984" fmla="*/ 1626904 w 6716110"/>
              <a:gd name="connsiteY5984" fmla="*/ 2930863 h 3272781"/>
              <a:gd name="connsiteX5985" fmla="*/ 1624943 w 6716110"/>
              <a:gd name="connsiteY5985" fmla="*/ 2978961 h 3272781"/>
              <a:gd name="connsiteX5986" fmla="*/ 1257918 w 6716110"/>
              <a:gd name="connsiteY5986" fmla="*/ 2979211 h 3272781"/>
              <a:gd name="connsiteX5987" fmla="*/ 1291511 w 6716110"/>
              <a:gd name="connsiteY5987" fmla="*/ 2957045 h 3272781"/>
              <a:gd name="connsiteX5988" fmla="*/ 1259695 w 6716110"/>
              <a:gd name="connsiteY5988" fmla="*/ 2931644 h 3272781"/>
              <a:gd name="connsiteX5989" fmla="*/ 1257918 w 6716110"/>
              <a:gd name="connsiteY5989" fmla="*/ 2979211 h 3272781"/>
              <a:gd name="connsiteX5990" fmla="*/ 5015922 w 6716110"/>
              <a:gd name="connsiteY5990" fmla="*/ 2979298 h 3272781"/>
              <a:gd name="connsiteX5991" fmla="*/ 5031308 w 6716110"/>
              <a:gd name="connsiteY5991" fmla="*/ 2966094 h 3272781"/>
              <a:gd name="connsiteX5992" fmla="*/ 4994953 w 6716110"/>
              <a:gd name="connsiteY5992" fmla="*/ 2933540 h 3272781"/>
              <a:gd name="connsiteX5993" fmla="*/ 4995768 w 6716110"/>
              <a:gd name="connsiteY5993" fmla="*/ 2977488 h 3272781"/>
              <a:gd name="connsiteX5994" fmla="*/ 5015922 w 6716110"/>
              <a:gd name="connsiteY5994" fmla="*/ 2979298 h 3272781"/>
              <a:gd name="connsiteX5995" fmla="*/ 2300775 w 6716110"/>
              <a:gd name="connsiteY5995" fmla="*/ 2979406 h 3272781"/>
              <a:gd name="connsiteX5996" fmla="*/ 2316066 w 6716110"/>
              <a:gd name="connsiteY5996" fmla="*/ 2941729 h 3272781"/>
              <a:gd name="connsiteX5997" fmla="*/ 2271822 w 6716110"/>
              <a:gd name="connsiteY5997" fmla="*/ 2945638 h 3272781"/>
              <a:gd name="connsiteX5998" fmla="*/ 2285373 w 6716110"/>
              <a:gd name="connsiteY5998" fmla="*/ 2978864 h 3272781"/>
              <a:gd name="connsiteX5999" fmla="*/ 2300775 w 6716110"/>
              <a:gd name="connsiteY5999" fmla="*/ 2979406 h 3272781"/>
              <a:gd name="connsiteX6000" fmla="*/ 965497 w 6716110"/>
              <a:gd name="connsiteY6000" fmla="*/ 2979435 h 3272781"/>
              <a:gd name="connsiteX6001" fmla="*/ 998846 w 6716110"/>
              <a:gd name="connsiteY6001" fmla="*/ 2962647 h 3272781"/>
              <a:gd name="connsiteX6002" fmla="*/ 962705 w 6716110"/>
              <a:gd name="connsiteY6002" fmla="*/ 2932821 h 3272781"/>
              <a:gd name="connsiteX6003" fmla="*/ 965497 w 6716110"/>
              <a:gd name="connsiteY6003" fmla="*/ 2979435 h 3272781"/>
              <a:gd name="connsiteX6004" fmla="*/ 2155234 w 6716110"/>
              <a:gd name="connsiteY6004" fmla="*/ 2979888 h 3272781"/>
              <a:gd name="connsiteX6005" fmla="*/ 2169407 w 6716110"/>
              <a:gd name="connsiteY6005" fmla="*/ 2968636 h 3272781"/>
              <a:gd name="connsiteX6006" fmla="*/ 2142326 w 6716110"/>
              <a:gd name="connsiteY6006" fmla="*/ 2930710 h 3272781"/>
              <a:gd name="connsiteX6007" fmla="*/ 2136779 w 6716110"/>
              <a:gd name="connsiteY6007" fmla="*/ 2978566 h 3272781"/>
              <a:gd name="connsiteX6008" fmla="*/ 2155234 w 6716110"/>
              <a:gd name="connsiteY6008" fmla="*/ 2979888 h 3272781"/>
              <a:gd name="connsiteX6009" fmla="*/ 1193877 w 6716110"/>
              <a:gd name="connsiteY6009" fmla="*/ 2980080 h 3272781"/>
              <a:gd name="connsiteX6010" fmla="*/ 1218382 w 6716110"/>
              <a:gd name="connsiteY6010" fmla="*/ 2944772 h 3272781"/>
              <a:gd name="connsiteX6011" fmla="*/ 1184832 w 6716110"/>
              <a:gd name="connsiteY6011" fmla="*/ 2931653 h 3272781"/>
              <a:gd name="connsiteX6012" fmla="*/ 1193877 w 6716110"/>
              <a:gd name="connsiteY6012" fmla="*/ 2980080 h 3272781"/>
              <a:gd name="connsiteX6013" fmla="*/ 2515633 w 6716110"/>
              <a:gd name="connsiteY6013" fmla="*/ 2980290 h 3272781"/>
              <a:gd name="connsiteX6014" fmla="*/ 2539825 w 6716110"/>
              <a:gd name="connsiteY6014" fmla="*/ 2957263 h 3272781"/>
              <a:gd name="connsiteX6015" fmla="*/ 2498154 w 6716110"/>
              <a:gd name="connsiteY6015" fmla="*/ 2935940 h 3272781"/>
              <a:gd name="connsiteX6016" fmla="*/ 2503829 w 6716110"/>
              <a:gd name="connsiteY6016" fmla="*/ 2977609 h 3272781"/>
              <a:gd name="connsiteX6017" fmla="*/ 2515633 w 6716110"/>
              <a:gd name="connsiteY6017" fmla="*/ 2980290 h 3272781"/>
              <a:gd name="connsiteX6018" fmla="*/ 2811365 w 6716110"/>
              <a:gd name="connsiteY6018" fmla="*/ 2980297 h 3272781"/>
              <a:gd name="connsiteX6019" fmla="*/ 2830409 w 6716110"/>
              <a:gd name="connsiteY6019" fmla="*/ 2946065 h 3272781"/>
              <a:gd name="connsiteX6020" fmla="*/ 2790815 w 6716110"/>
              <a:gd name="connsiteY6020" fmla="*/ 2935651 h 3272781"/>
              <a:gd name="connsiteX6021" fmla="*/ 2796633 w 6716110"/>
              <a:gd name="connsiteY6021" fmla="*/ 2978120 h 3272781"/>
              <a:gd name="connsiteX6022" fmla="*/ 2811365 w 6716110"/>
              <a:gd name="connsiteY6022" fmla="*/ 2980297 h 3272781"/>
              <a:gd name="connsiteX6023" fmla="*/ 2736373 w 6716110"/>
              <a:gd name="connsiteY6023" fmla="*/ 2980371 h 3272781"/>
              <a:gd name="connsiteX6024" fmla="*/ 2758177 w 6716110"/>
              <a:gd name="connsiteY6024" fmla="*/ 2951255 h 3272781"/>
              <a:gd name="connsiteX6025" fmla="*/ 2714503 w 6716110"/>
              <a:gd name="connsiteY6025" fmla="*/ 2940204 h 3272781"/>
              <a:gd name="connsiteX6026" fmla="*/ 2722946 w 6716110"/>
              <a:gd name="connsiteY6026" fmla="*/ 2977258 h 3272781"/>
              <a:gd name="connsiteX6027" fmla="*/ 2736373 w 6716110"/>
              <a:gd name="connsiteY6027" fmla="*/ 2980371 h 3272781"/>
              <a:gd name="connsiteX6028" fmla="*/ 2216878 w 6716110"/>
              <a:gd name="connsiteY6028" fmla="*/ 2980583 h 3272781"/>
              <a:gd name="connsiteX6029" fmla="*/ 2231480 w 6716110"/>
              <a:gd name="connsiteY6029" fmla="*/ 2979648 h 3272781"/>
              <a:gd name="connsiteX6030" fmla="*/ 2233752 w 6716110"/>
              <a:gd name="connsiteY6030" fmla="*/ 2933650 h 3272781"/>
              <a:gd name="connsiteX6031" fmla="*/ 2203412 w 6716110"/>
              <a:gd name="connsiteY6031" fmla="*/ 2933975 h 3272781"/>
              <a:gd name="connsiteX6032" fmla="*/ 2204223 w 6716110"/>
              <a:gd name="connsiteY6032" fmla="*/ 2974447 h 3272781"/>
              <a:gd name="connsiteX6033" fmla="*/ 2216878 w 6716110"/>
              <a:gd name="connsiteY6033" fmla="*/ 2980583 h 3272781"/>
              <a:gd name="connsiteX6034" fmla="*/ 5970285 w 6716110"/>
              <a:gd name="connsiteY6034" fmla="*/ 2980662 h 3272781"/>
              <a:gd name="connsiteX6035" fmla="*/ 5986509 w 6716110"/>
              <a:gd name="connsiteY6035" fmla="*/ 2951667 h 3272781"/>
              <a:gd name="connsiteX6036" fmla="*/ 5959361 w 6716110"/>
              <a:gd name="connsiteY6036" fmla="*/ 2929060 h 3272781"/>
              <a:gd name="connsiteX6037" fmla="*/ 5936710 w 6716110"/>
              <a:gd name="connsiteY6037" fmla="*/ 2961823 h 3272781"/>
              <a:gd name="connsiteX6038" fmla="*/ 5952132 w 6716110"/>
              <a:gd name="connsiteY6038" fmla="*/ 2980335 h 3272781"/>
              <a:gd name="connsiteX6039" fmla="*/ 5970285 w 6716110"/>
              <a:gd name="connsiteY6039" fmla="*/ 2980662 h 3272781"/>
              <a:gd name="connsiteX6040" fmla="*/ 2669731 w 6716110"/>
              <a:gd name="connsiteY6040" fmla="*/ 2980662 h 3272781"/>
              <a:gd name="connsiteX6041" fmla="*/ 2659841 w 6716110"/>
              <a:gd name="connsiteY6041" fmla="*/ 2929973 h 3272781"/>
              <a:gd name="connsiteX6042" fmla="*/ 2651085 w 6716110"/>
              <a:gd name="connsiteY6042" fmla="*/ 2980500 h 3272781"/>
              <a:gd name="connsiteX6043" fmla="*/ 2669731 w 6716110"/>
              <a:gd name="connsiteY6043" fmla="*/ 2980662 h 3272781"/>
              <a:gd name="connsiteX6044" fmla="*/ 1565909 w 6716110"/>
              <a:gd name="connsiteY6044" fmla="*/ 2980759 h 3272781"/>
              <a:gd name="connsiteX6045" fmla="*/ 1583951 w 6716110"/>
              <a:gd name="connsiteY6045" fmla="*/ 2945861 h 3272781"/>
              <a:gd name="connsiteX6046" fmla="*/ 1537920 w 6716110"/>
              <a:gd name="connsiteY6046" fmla="*/ 2946353 h 3272781"/>
              <a:gd name="connsiteX6047" fmla="*/ 1551305 w 6716110"/>
              <a:gd name="connsiteY6047" fmla="*/ 2979343 h 3272781"/>
              <a:gd name="connsiteX6048" fmla="*/ 1565909 w 6716110"/>
              <a:gd name="connsiteY6048" fmla="*/ 2980759 h 3272781"/>
              <a:gd name="connsiteX6049" fmla="*/ 2367732 w 6716110"/>
              <a:gd name="connsiteY6049" fmla="*/ 2980998 h 3272781"/>
              <a:gd name="connsiteX6050" fmla="*/ 2392707 w 6716110"/>
              <a:gd name="connsiteY6050" fmla="*/ 2956546 h 3272781"/>
              <a:gd name="connsiteX6051" fmla="*/ 2357449 w 6716110"/>
              <a:gd name="connsiteY6051" fmla="*/ 2931753 h 3272781"/>
              <a:gd name="connsiteX6052" fmla="*/ 2355482 w 6716110"/>
              <a:gd name="connsiteY6052" fmla="*/ 2977450 h 3272781"/>
              <a:gd name="connsiteX6053" fmla="*/ 2367732 w 6716110"/>
              <a:gd name="connsiteY6053" fmla="*/ 2980998 h 3272781"/>
              <a:gd name="connsiteX6054" fmla="*/ 1341883 w 6716110"/>
              <a:gd name="connsiteY6054" fmla="*/ 2981140 h 3272781"/>
              <a:gd name="connsiteX6055" fmla="*/ 1365455 w 6716110"/>
              <a:gd name="connsiteY6055" fmla="*/ 2950675 h 3272781"/>
              <a:gd name="connsiteX6056" fmla="*/ 1326157 w 6716110"/>
              <a:gd name="connsiteY6056" fmla="*/ 2934427 h 3272781"/>
              <a:gd name="connsiteX6057" fmla="*/ 1328114 w 6716110"/>
              <a:gd name="connsiteY6057" fmla="*/ 2977427 h 3272781"/>
              <a:gd name="connsiteX6058" fmla="*/ 1341883 w 6716110"/>
              <a:gd name="connsiteY6058" fmla="*/ 2981140 h 3272781"/>
              <a:gd name="connsiteX6059" fmla="*/ 5154422 w 6716110"/>
              <a:gd name="connsiteY6059" fmla="*/ 2981372 h 3272781"/>
              <a:gd name="connsiteX6060" fmla="*/ 5178791 w 6716110"/>
              <a:gd name="connsiteY6060" fmla="*/ 2951713 h 3272781"/>
              <a:gd name="connsiteX6061" fmla="*/ 5136800 w 6716110"/>
              <a:gd name="connsiteY6061" fmla="*/ 2933331 h 3272781"/>
              <a:gd name="connsiteX6062" fmla="*/ 5140838 w 6716110"/>
              <a:gd name="connsiteY6062" fmla="*/ 2976332 h 3272781"/>
              <a:gd name="connsiteX6063" fmla="*/ 5154422 w 6716110"/>
              <a:gd name="connsiteY6063" fmla="*/ 2981372 h 3272781"/>
              <a:gd name="connsiteX6064" fmla="*/ 4871382 w 6716110"/>
              <a:gd name="connsiteY6064" fmla="*/ 2981537 h 3272781"/>
              <a:gd name="connsiteX6065" fmla="*/ 4880594 w 6716110"/>
              <a:gd name="connsiteY6065" fmla="*/ 2937737 h 3272781"/>
              <a:gd name="connsiteX6066" fmla="*/ 4837282 w 6716110"/>
              <a:gd name="connsiteY6066" fmla="*/ 2957113 h 3272781"/>
              <a:gd name="connsiteX6067" fmla="*/ 4871382 w 6716110"/>
              <a:gd name="connsiteY6067" fmla="*/ 2981537 h 3272781"/>
              <a:gd name="connsiteX6068" fmla="*/ 4264655 w 6716110"/>
              <a:gd name="connsiteY6068" fmla="*/ 2981537 h 3272781"/>
              <a:gd name="connsiteX6069" fmla="*/ 4297961 w 6716110"/>
              <a:gd name="connsiteY6069" fmla="*/ 2961929 h 3272781"/>
              <a:gd name="connsiteX6070" fmla="*/ 4262860 w 6716110"/>
              <a:gd name="connsiteY6070" fmla="*/ 2932922 h 3272781"/>
              <a:gd name="connsiteX6071" fmla="*/ 4264655 w 6716110"/>
              <a:gd name="connsiteY6071" fmla="*/ 2981537 h 3272781"/>
              <a:gd name="connsiteX6072" fmla="*/ 2450295 w 6716110"/>
              <a:gd name="connsiteY6072" fmla="*/ 2981759 h 3272781"/>
              <a:gd name="connsiteX6073" fmla="*/ 2464307 w 6716110"/>
              <a:gd name="connsiteY6073" fmla="*/ 2946202 h 3272781"/>
              <a:gd name="connsiteX6074" fmla="*/ 2416077 w 6716110"/>
              <a:gd name="connsiteY6074" fmla="*/ 2951748 h 3272781"/>
              <a:gd name="connsiteX6075" fmla="*/ 2450295 w 6716110"/>
              <a:gd name="connsiteY6075" fmla="*/ 2981759 h 3272781"/>
              <a:gd name="connsiteX6076" fmla="*/ 4924149 w 6716110"/>
              <a:gd name="connsiteY6076" fmla="*/ 2981916 h 3272781"/>
              <a:gd name="connsiteX6077" fmla="*/ 4959406 w 6716110"/>
              <a:gd name="connsiteY6077" fmla="*/ 2956841 h 3272781"/>
              <a:gd name="connsiteX6078" fmla="*/ 4932020 w 6716110"/>
              <a:gd name="connsiteY6078" fmla="*/ 2927311 h 3272781"/>
              <a:gd name="connsiteX6079" fmla="*/ 4909062 w 6716110"/>
              <a:gd name="connsiteY6079" fmla="*/ 2952222 h 3272781"/>
              <a:gd name="connsiteX6080" fmla="*/ 4924149 w 6716110"/>
              <a:gd name="connsiteY6080" fmla="*/ 2981916 h 3272781"/>
              <a:gd name="connsiteX6081" fmla="*/ 5145713 w 6716110"/>
              <a:gd name="connsiteY6081" fmla="*/ 3046760 h 3272781"/>
              <a:gd name="connsiteX6082" fmla="*/ 5164352 w 6716110"/>
              <a:gd name="connsiteY6082" fmla="*/ 3046760 h 3272781"/>
              <a:gd name="connsiteX6083" fmla="*/ 5174238 w 6716110"/>
              <a:gd name="connsiteY6083" fmla="*/ 3032035 h 3272781"/>
              <a:gd name="connsiteX6084" fmla="*/ 5139878 w 6716110"/>
              <a:gd name="connsiteY6084" fmla="*/ 3016819 h 3272781"/>
              <a:gd name="connsiteX6085" fmla="*/ 5145713 w 6716110"/>
              <a:gd name="connsiteY6085" fmla="*/ 3046760 h 3272781"/>
              <a:gd name="connsiteX6086" fmla="*/ 1497138 w 6716110"/>
              <a:gd name="connsiteY6086" fmla="*/ 3050500 h 3272781"/>
              <a:gd name="connsiteX6087" fmla="*/ 1512826 w 6716110"/>
              <a:gd name="connsiteY6087" fmla="*/ 3031558 h 3272781"/>
              <a:gd name="connsiteX6088" fmla="*/ 1478155 w 6716110"/>
              <a:gd name="connsiteY6088" fmla="*/ 3005813 h 3272781"/>
              <a:gd name="connsiteX6089" fmla="*/ 1471807 w 6716110"/>
              <a:gd name="connsiteY6089" fmla="*/ 3047689 h 3272781"/>
              <a:gd name="connsiteX6090" fmla="*/ 1497138 w 6716110"/>
              <a:gd name="connsiteY6090" fmla="*/ 3050500 h 3272781"/>
              <a:gd name="connsiteX6091" fmla="*/ 911074 w 6716110"/>
              <a:gd name="connsiteY6091" fmla="*/ 3050726 h 3272781"/>
              <a:gd name="connsiteX6092" fmla="*/ 925810 w 6716110"/>
              <a:gd name="connsiteY6092" fmla="*/ 3032031 h 3272781"/>
              <a:gd name="connsiteX6093" fmla="*/ 892357 w 6716110"/>
              <a:gd name="connsiteY6093" fmla="*/ 3005791 h 3272781"/>
              <a:gd name="connsiteX6094" fmla="*/ 886348 w 6716110"/>
              <a:gd name="connsiteY6094" fmla="*/ 3048291 h 3272781"/>
              <a:gd name="connsiteX6095" fmla="*/ 911074 w 6716110"/>
              <a:gd name="connsiteY6095" fmla="*/ 3050726 h 3272781"/>
              <a:gd name="connsiteX6096" fmla="*/ 2742670 w 6716110"/>
              <a:gd name="connsiteY6096" fmla="*/ 3050798 h 3272781"/>
              <a:gd name="connsiteX6097" fmla="*/ 2757806 w 6716110"/>
              <a:gd name="connsiteY6097" fmla="*/ 3031532 h 3272781"/>
              <a:gd name="connsiteX6098" fmla="*/ 2723532 w 6716110"/>
              <a:gd name="connsiteY6098" fmla="*/ 3005598 h 3272781"/>
              <a:gd name="connsiteX6099" fmla="*/ 2717227 w 6716110"/>
              <a:gd name="connsiteY6099" fmla="*/ 3046700 h 3272781"/>
              <a:gd name="connsiteX6100" fmla="*/ 2742670 w 6716110"/>
              <a:gd name="connsiteY6100" fmla="*/ 3050798 h 3272781"/>
              <a:gd name="connsiteX6101" fmla="*/ 1937400 w 6716110"/>
              <a:gd name="connsiteY6101" fmla="*/ 3050841 h 3272781"/>
              <a:gd name="connsiteX6102" fmla="*/ 1952150 w 6716110"/>
              <a:gd name="connsiteY6102" fmla="*/ 3031952 h 3272781"/>
              <a:gd name="connsiteX6103" fmla="*/ 1915606 w 6716110"/>
              <a:gd name="connsiteY6103" fmla="*/ 3006766 h 3272781"/>
              <a:gd name="connsiteX6104" fmla="*/ 1912869 w 6716110"/>
              <a:gd name="connsiteY6104" fmla="*/ 3049124 h 3272781"/>
              <a:gd name="connsiteX6105" fmla="*/ 1937400 w 6716110"/>
              <a:gd name="connsiteY6105" fmla="*/ 3050841 h 3272781"/>
              <a:gd name="connsiteX6106" fmla="*/ 2524640 w 6716110"/>
              <a:gd name="connsiteY6106" fmla="*/ 3050958 h 3272781"/>
              <a:gd name="connsiteX6107" fmla="*/ 2540155 w 6716110"/>
              <a:gd name="connsiteY6107" fmla="*/ 3031766 h 3272781"/>
              <a:gd name="connsiteX6108" fmla="*/ 2504925 w 6716110"/>
              <a:gd name="connsiteY6108" fmla="*/ 3004922 h 3272781"/>
              <a:gd name="connsiteX6109" fmla="*/ 2499216 w 6716110"/>
              <a:gd name="connsiteY6109" fmla="*/ 3047807 h 3272781"/>
              <a:gd name="connsiteX6110" fmla="*/ 2524640 w 6716110"/>
              <a:gd name="connsiteY6110" fmla="*/ 3050958 h 3272781"/>
              <a:gd name="connsiteX6111" fmla="*/ 2817257 w 6716110"/>
              <a:gd name="connsiteY6111" fmla="*/ 3050994 h 3272781"/>
              <a:gd name="connsiteX6112" fmla="*/ 2832091 w 6716110"/>
              <a:gd name="connsiteY6112" fmla="*/ 3031818 h 3272781"/>
              <a:gd name="connsiteX6113" fmla="*/ 2802261 w 6716110"/>
              <a:gd name="connsiteY6113" fmla="*/ 3004557 h 3272781"/>
              <a:gd name="connsiteX6114" fmla="*/ 2792264 w 6716110"/>
              <a:gd name="connsiteY6114" fmla="*/ 3048272 h 3272781"/>
              <a:gd name="connsiteX6115" fmla="*/ 2817257 w 6716110"/>
              <a:gd name="connsiteY6115" fmla="*/ 3050994 h 3272781"/>
              <a:gd name="connsiteX6116" fmla="*/ 3477318 w 6716110"/>
              <a:gd name="connsiteY6116" fmla="*/ 3051435 h 3272781"/>
              <a:gd name="connsiteX6117" fmla="*/ 3492600 w 6716110"/>
              <a:gd name="connsiteY6117" fmla="*/ 3031866 h 3272781"/>
              <a:gd name="connsiteX6118" fmla="*/ 3453915 w 6716110"/>
              <a:gd name="connsiteY6118" fmla="*/ 3007681 h 3272781"/>
              <a:gd name="connsiteX6119" fmla="*/ 3451630 w 6716110"/>
              <a:gd name="connsiteY6119" fmla="*/ 3048207 h 3272781"/>
              <a:gd name="connsiteX6120" fmla="*/ 3477318 w 6716110"/>
              <a:gd name="connsiteY6120" fmla="*/ 3051435 h 3272781"/>
              <a:gd name="connsiteX6121" fmla="*/ 2669573 w 6716110"/>
              <a:gd name="connsiteY6121" fmla="*/ 3051442 h 3272781"/>
              <a:gd name="connsiteX6122" fmla="*/ 2684436 w 6716110"/>
              <a:gd name="connsiteY6122" fmla="*/ 3036037 h 3272781"/>
              <a:gd name="connsiteX6123" fmla="*/ 2656946 w 6716110"/>
              <a:gd name="connsiteY6123" fmla="*/ 3004259 h 3272781"/>
              <a:gd name="connsiteX6124" fmla="*/ 2647023 w 6716110"/>
              <a:gd name="connsiteY6124" fmla="*/ 3048942 h 3272781"/>
              <a:gd name="connsiteX6125" fmla="*/ 2669573 w 6716110"/>
              <a:gd name="connsiteY6125" fmla="*/ 3051442 h 3272781"/>
              <a:gd name="connsiteX6126" fmla="*/ 2082780 w 6716110"/>
              <a:gd name="connsiteY6126" fmla="*/ 3051599 h 3272781"/>
              <a:gd name="connsiteX6127" fmla="*/ 2098040 w 6716110"/>
              <a:gd name="connsiteY6127" fmla="*/ 3032189 h 3272781"/>
              <a:gd name="connsiteX6128" fmla="*/ 2071833 w 6716110"/>
              <a:gd name="connsiteY6128" fmla="*/ 3004414 h 3272781"/>
              <a:gd name="connsiteX6129" fmla="*/ 2057020 w 6716110"/>
              <a:gd name="connsiteY6129" fmla="*/ 3047132 h 3272781"/>
              <a:gd name="connsiteX6130" fmla="*/ 2082780 w 6716110"/>
              <a:gd name="connsiteY6130" fmla="*/ 3051599 h 3272781"/>
              <a:gd name="connsiteX6131" fmla="*/ 1642092 w 6716110"/>
              <a:gd name="connsiteY6131" fmla="*/ 3051684 h 3272781"/>
              <a:gd name="connsiteX6132" fmla="*/ 1657153 w 6716110"/>
              <a:gd name="connsiteY6132" fmla="*/ 3036402 h 3272781"/>
              <a:gd name="connsiteX6133" fmla="*/ 1629799 w 6716110"/>
              <a:gd name="connsiteY6133" fmla="*/ 3003995 h 3272781"/>
              <a:gd name="connsiteX6134" fmla="*/ 1619703 w 6716110"/>
              <a:gd name="connsiteY6134" fmla="*/ 3049168 h 3272781"/>
              <a:gd name="connsiteX6135" fmla="*/ 1642092 w 6716110"/>
              <a:gd name="connsiteY6135" fmla="*/ 3051684 h 3272781"/>
              <a:gd name="connsiteX6136" fmla="*/ 2302583 w 6716110"/>
              <a:gd name="connsiteY6136" fmla="*/ 3051737 h 3272781"/>
              <a:gd name="connsiteX6137" fmla="*/ 2317868 w 6716110"/>
              <a:gd name="connsiteY6137" fmla="*/ 3036528 h 3272781"/>
              <a:gd name="connsiteX6138" fmla="*/ 2290187 w 6716110"/>
              <a:gd name="connsiteY6138" fmla="*/ 3003730 h 3272781"/>
              <a:gd name="connsiteX6139" fmla="*/ 2280092 w 6716110"/>
              <a:gd name="connsiteY6139" fmla="*/ 3049483 h 3272781"/>
              <a:gd name="connsiteX6140" fmla="*/ 2302583 w 6716110"/>
              <a:gd name="connsiteY6140" fmla="*/ 3051737 h 3272781"/>
              <a:gd name="connsiteX6141" fmla="*/ 5090502 w 6716110"/>
              <a:gd name="connsiteY6141" fmla="*/ 3051780 h 3272781"/>
              <a:gd name="connsiteX6142" fmla="*/ 5106942 w 6716110"/>
              <a:gd name="connsiteY6142" fmla="*/ 3032529 h 3272781"/>
              <a:gd name="connsiteX6143" fmla="*/ 5071356 w 6716110"/>
              <a:gd name="connsiteY6143" fmla="*/ 3005845 h 3272781"/>
              <a:gd name="connsiteX6144" fmla="*/ 5064961 w 6716110"/>
              <a:gd name="connsiteY6144" fmla="*/ 3047188 h 3272781"/>
              <a:gd name="connsiteX6145" fmla="*/ 5090502 w 6716110"/>
              <a:gd name="connsiteY6145" fmla="*/ 3051780 h 3272781"/>
              <a:gd name="connsiteX6146" fmla="*/ 2438898 w 6716110"/>
              <a:gd name="connsiteY6146" fmla="*/ 3051886 h 3272781"/>
              <a:gd name="connsiteX6147" fmla="*/ 2459121 w 6716110"/>
              <a:gd name="connsiteY6147" fmla="*/ 3011330 h 3272781"/>
              <a:gd name="connsiteX6148" fmla="*/ 2414791 w 6716110"/>
              <a:gd name="connsiteY6148" fmla="*/ 3019441 h 3272781"/>
              <a:gd name="connsiteX6149" fmla="*/ 2438898 w 6716110"/>
              <a:gd name="connsiteY6149" fmla="*/ 3051886 h 3272781"/>
              <a:gd name="connsiteX6150" fmla="*/ 1336376 w 6716110"/>
              <a:gd name="connsiteY6150" fmla="*/ 3052181 h 3272781"/>
              <a:gd name="connsiteX6151" fmla="*/ 1365708 w 6716110"/>
              <a:gd name="connsiteY6151" fmla="*/ 3026048 h 3272781"/>
              <a:gd name="connsiteX6152" fmla="*/ 1322964 w 6716110"/>
              <a:gd name="connsiteY6152" fmla="*/ 3010738 h 3272781"/>
              <a:gd name="connsiteX6153" fmla="*/ 1322642 w 6716110"/>
              <a:gd name="connsiteY6153" fmla="*/ 3046081 h 3272781"/>
              <a:gd name="connsiteX6154" fmla="*/ 1336376 w 6716110"/>
              <a:gd name="connsiteY6154" fmla="*/ 3052181 h 3272781"/>
              <a:gd name="connsiteX6155" fmla="*/ 2593141 w 6716110"/>
              <a:gd name="connsiteY6155" fmla="*/ 3052241 h 3272781"/>
              <a:gd name="connsiteX6156" fmla="*/ 2609630 w 6716110"/>
              <a:gd name="connsiteY6156" fmla="*/ 3040925 h 3272781"/>
              <a:gd name="connsiteX6157" fmla="*/ 2588221 w 6716110"/>
              <a:gd name="connsiteY6157" fmla="*/ 3004029 h 3272781"/>
              <a:gd name="connsiteX6158" fmla="*/ 2573070 w 6716110"/>
              <a:gd name="connsiteY6158" fmla="*/ 3048564 h 3272781"/>
              <a:gd name="connsiteX6159" fmla="*/ 2593141 w 6716110"/>
              <a:gd name="connsiteY6159" fmla="*/ 3052241 h 3272781"/>
              <a:gd name="connsiteX6160" fmla="*/ 2145235 w 6716110"/>
              <a:gd name="connsiteY6160" fmla="*/ 3052588 h 3272781"/>
              <a:gd name="connsiteX6161" fmla="*/ 2172205 w 6716110"/>
              <a:gd name="connsiteY6161" fmla="*/ 3027191 h 3272781"/>
              <a:gd name="connsiteX6162" fmla="*/ 2130512 w 6716110"/>
              <a:gd name="connsiteY6162" fmla="*/ 3009472 h 3272781"/>
              <a:gd name="connsiteX6163" fmla="*/ 2131493 w 6716110"/>
              <a:gd name="connsiteY6163" fmla="*/ 3047836 h 3272781"/>
              <a:gd name="connsiteX6164" fmla="*/ 2145235 w 6716110"/>
              <a:gd name="connsiteY6164" fmla="*/ 3052588 h 3272781"/>
              <a:gd name="connsiteX6165" fmla="*/ 2363248 w 6716110"/>
              <a:gd name="connsiteY6165" fmla="*/ 3052713 h 3272781"/>
              <a:gd name="connsiteX6166" fmla="*/ 2392354 w 6716110"/>
              <a:gd name="connsiteY6166" fmla="*/ 3026518 h 3272781"/>
              <a:gd name="connsiteX6167" fmla="*/ 2349527 w 6716110"/>
              <a:gd name="connsiteY6167" fmla="*/ 3011050 h 3272781"/>
              <a:gd name="connsiteX6168" fmla="*/ 2349201 w 6716110"/>
              <a:gd name="connsiteY6168" fmla="*/ 3046923 h 3272781"/>
              <a:gd name="connsiteX6169" fmla="*/ 2363248 w 6716110"/>
              <a:gd name="connsiteY6169" fmla="*/ 3052713 h 3272781"/>
              <a:gd name="connsiteX6170" fmla="*/ 1997803 w 6716110"/>
              <a:gd name="connsiteY6170" fmla="*/ 3052791 h 3272781"/>
              <a:gd name="connsiteX6171" fmla="*/ 2028051 w 6716110"/>
              <a:gd name="connsiteY6171" fmla="*/ 3037810 h 3272781"/>
              <a:gd name="connsiteX6172" fmla="*/ 1997767 w 6716110"/>
              <a:gd name="connsiteY6172" fmla="*/ 3003989 h 3272781"/>
              <a:gd name="connsiteX6173" fmla="*/ 1986799 w 6716110"/>
              <a:gd name="connsiteY6173" fmla="*/ 3048430 h 3272781"/>
              <a:gd name="connsiteX6174" fmla="*/ 1997803 w 6716110"/>
              <a:gd name="connsiteY6174" fmla="*/ 3052791 h 3272781"/>
              <a:gd name="connsiteX6175" fmla="*/ 1851741 w 6716110"/>
              <a:gd name="connsiteY6175" fmla="*/ 3052792 h 3272781"/>
              <a:gd name="connsiteX6176" fmla="*/ 1879088 w 6716110"/>
              <a:gd name="connsiteY6176" fmla="*/ 3026617 h 3272781"/>
              <a:gd name="connsiteX6177" fmla="*/ 1838096 w 6716110"/>
              <a:gd name="connsiteY6177" fmla="*/ 3009504 h 3272781"/>
              <a:gd name="connsiteX6178" fmla="*/ 1837935 w 6716110"/>
              <a:gd name="connsiteY6178" fmla="*/ 3048457 h 3272781"/>
              <a:gd name="connsiteX6179" fmla="*/ 1851741 w 6716110"/>
              <a:gd name="connsiteY6179" fmla="*/ 3052792 h 3272781"/>
              <a:gd name="connsiteX6180" fmla="*/ 1559013 w 6716110"/>
              <a:gd name="connsiteY6180" fmla="*/ 3052818 h 3272781"/>
              <a:gd name="connsiteX6181" fmla="*/ 1584307 w 6716110"/>
              <a:gd name="connsiteY6181" fmla="*/ 3026183 h 3272781"/>
              <a:gd name="connsiteX6182" fmla="*/ 1538480 w 6716110"/>
              <a:gd name="connsiteY6182" fmla="*/ 3015931 h 3272781"/>
              <a:gd name="connsiteX6183" fmla="*/ 1545190 w 6716110"/>
              <a:gd name="connsiteY6183" fmla="*/ 3048638 h 3272781"/>
              <a:gd name="connsiteX6184" fmla="*/ 1559013 w 6716110"/>
              <a:gd name="connsiteY6184" fmla="*/ 3052818 h 3272781"/>
              <a:gd name="connsiteX6185" fmla="*/ 2219222 w 6716110"/>
              <a:gd name="connsiteY6185" fmla="*/ 3052904 h 3272781"/>
              <a:gd name="connsiteX6186" fmla="*/ 2244878 w 6716110"/>
              <a:gd name="connsiteY6186" fmla="*/ 3026337 h 3272781"/>
              <a:gd name="connsiteX6187" fmla="*/ 2202637 w 6716110"/>
              <a:gd name="connsiteY6187" fmla="*/ 3012598 h 3272781"/>
              <a:gd name="connsiteX6188" fmla="*/ 2205399 w 6716110"/>
              <a:gd name="connsiteY6188" fmla="*/ 3048909 h 3272781"/>
              <a:gd name="connsiteX6189" fmla="*/ 2219222 w 6716110"/>
              <a:gd name="connsiteY6189" fmla="*/ 3052904 h 3272781"/>
              <a:gd name="connsiteX6190" fmla="*/ 5015469 w 6716110"/>
              <a:gd name="connsiteY6190" fmla="*/ 3118262 h 3272781"/>
              <a:gd name="connsiteX6191" fmla="*/ 5026761 w 6716110"/>
              <a:gd name="connsiteY6191" fmla="*/ 3101965 h 3272781"/>
              <a:gd name="connsiteX6192" fmla="*/ 4994396 w 6716110"/>
              <a:gd name="connsiteY6192" fmla="*/ 3090054 h 3272781"/>
              <a:gd name="connsiteX6193" fmla="*/ 4995362 w 6716110"/>
              <a:gd name="connsiteY6193" fmla="*/ 3115345 h 3272781"/>
              <a:gd name="connsiteX6194" fmla="*/ 5015469 w 6716110"/>
              <a:gd name="connsiteY6194" fmla="*/ 3118262 h 3272781"/>
              <a:gd name="connsiteX6195" fmla="*/ 1185210 w 6716110"/>
              <a:gd name="connsiteY6195" fmla="*/ 3121354 h 3272781"/>
              <a:gd name="connsiteX6196" fmla="*/ 1215582 w 6716110"/>
              <a:gd name="connsiteY6196" fmla="*/ 3100486 h 3272781"/>
              <a:gd name="connsiteX6197" fmla="*/ 1188602 w 6716110"/>
              <a:gd name="connsiteY6197" fmla="*/ 3081075 h 3272781"/>
              <a:gd name="connsiteX6198" fmla="*/ 1185210 w 6716110"/>
              <a:gd name="connsiteY6198" fmla="*/ 3121354 h 3272781"/>
              <a:gd name="connsiteX6199" fmla="*/ 2156673 w 6716110"/>
              <a:gd name="connsiteY6199" fmla="*/ 3124548 h 3272781"/>
              <a:gd name="connsiteX6200" fmla="*/ 2171684 w 6716110"/>
              <a:gd name="connsiteY6200" fmla="*/ 3106215 h 3272781"/>
              <a:gd name="connsiteX6201" fmla="*/ 2142517 w 6716110"/>
              <a:gd name="connsiteY6201" fmla="*/ 3077734 h 3272781"/>
              <a:gd name="connsiteX6202" fmla="*/ 2132252 w 6716110"/>
              <a:gd name="connsiteY6202" fmla="*/ 3121765 h 3272781"/>
              <a:gd name="connsiteX6203" fmla="*/ 2156673 w 6716110"/>
              <a:gd name="connsiteY6203" fmla="*/ 3124548 h 3272781"/>
              <a:gd name="connsiteX6204" fmla="*/ 1864682 w 6716110"/>
              <a:gd name="connsiteY6204" fmla="*/ 3124852 h 3272781"/>
              <a:gd name="connsiteX6205" fmla="*/ 1854635 w 6716110"/>
              <a:gd name="connsiteY6205" fmla="*/ 3077204 h 3272781"/>
              <a:gd name="connsiteX6206" fmla="*/ 1830003 w 6716110"/>
              <a:gd name="connsiteY6206" fmla="*/ 3113186 h 3272781"/>
              <a:gd name="connsiteX6207" fmla="*/ 1864682 w 6716110"/>
              <a:gd name="connsiteY6207" fmla="*/ 3124852 h 3272781"/>
              <a:gd name="connsiteX6208" fmla="*/ 2744611 w 6716110"/>
              <a:gd name="connsiteY6208" fmla="*/ 3124899 h 3272781"/>
              <a:gd name="connsiteX6209" fmla="*/ 2757524 w 6716110"/>
              <a:gd name="connsiteY6209" fmla="*/ 3106474 h 3272781"/>
              <a:gd name="connsiteX6210" fmla="*/ 2726988 w 6716110"/>
              <a:gd name="connsiteY6210" fmla="*/ 3078405 h 3272781"/>
              <a:gd name="connsiteX6211" fmla="*/ 2720978 w 6716110"/>
              <a:gd name="connsiteY6211" fmla="*/ 3123873 h 3272781"/>
              <a:gd name="connsiteX6212" fmla="*/ 2744611 w 6716110"/>
              <a:gd name="connsiteY6212" fmla="*/ 3124899 h 3272781"/>
              <a:gd name="connsiteX6213" fmla="*/ 2432975 w 6716110"/>
              <a:gd name="connsiteY6213" fmla="*/ 3125014 h 3272781"/>
              <a:gd name="connsiteX6214" fmla="*/ 2453760 w 6716110"/>
              <a:gd name="connsiteY6214" fmla="*/ 3123434 h 3272781"/>
              <a:gd name="connsiteX6215" fmla="*/ 2444514 w 6716110"/>
              <a:gd name="connsiteY6215" fmla="*/ 3077474 h 3272781"/>
              <a:gd name="connsiteX6216" fmla="*/ 2414988 w 6716110"/>
              <a:gd name="connsiteY6216" fmla="*/ 3112929 h 3272781"/>
              <a:gd name="connsiteX6217" fmla="*/ 2432975 w 6716110"/>
              <a:gd name="connsiteY6217" fmla="*/ 3125014 h 3272781"/>
              <a:gd name="connsiteX6218" fmla="*/ 1569963 w 6716110"/>
              <a:gd name="connsiteY6218" fmla="*/ 3125126 h 3272781"/>
              <a:gd name="connsiteX6219" fmla="*/ 1585239 w 6716110"/>
              <a:gd name="connsiteY6219" fmla="*/ 3107219 h 3272781"/>
              <a:gd name="connsiteX6220" fmla="*/ 1555993 w 6716110"/>
              <a:gd name="connsiteY6220" fmla="*/ 3078144 h 3272781"/>
              <a:gd name="connsiteX6221" fmla="*/ 1545373 w 6716110"/>
              <a:gd name="connsiteY6221" fmla="*/ 3122812 h 3272781"/>
              <a:gd name="connsiteX6222" fmla="*/ 1569963 w 6716110"/>
              <a:gd name="connsiteY6222" fmla="*/ 3125126 h 3272781"/>
              <a:gd name="connsiteX6223" fmla="*/ 1497056 w 6716110"/>
              <a:gd name="connsiteY6223" fmla="*/ 3125314 h 3272781"/>
              <a:gd name="connsiteX6224" fmla="*/ 1512714 w 6716110"/>
              <a:gd name="connsiteY6224" fmla="*/ 3106090 h 3272781"/>
              <a:gd name="connsiteX6225" fmla="*/ 1477484 w 6716110"/>
              <a:gd name="connsiteY6225" fmla="*/ 3079007 h 3272781"/>
              <a:gd name="connsiteX6226" fmla="*/ 1472101 w 6716110"/>
              <a:gd name="connsiteY6226" fmla="*/ 3121026 h 3272781"/>
              <a:gd name="connsiteX6227" fmla="*/ 1497056 w 6716110"/>
              <a:gd name="connsiteY6227" fmla="*/ 3125314 h 3272781"/>
              <a:gd name="connsiteX6228" fmla="*/ 2082549 w 6716110"/>
              <a:gd name="connsiteY6228" fmla="*/ 3125479 h 3272781"/>
              <a:gd name="connsiteX6229" fmla="*/ 2098011 w 6716110"/>
              <a:gd name="connsiteY6229" fmla="*/ 3106414 h 3272781"/>
              <a:gd name="connsiteX6230" fmla="*/ 2067494 w 6716110"/>
              <a:gd name="connsiteY6230" fmla="*/ 3078742 h 3272781"/>
              <a:gd name="connsiteX6231" fmla="*/ 2057105 w 6716110"/>
              <a:gd name="connsiteY6231" fmla="*/ 3121226 h 3272781"/>
              <a:gd name="connsiteX6232" fmla="*/ 2082549 w 6716110"/>
              <a:gd name="connsiteY6232" fmla="*/ 3125479 h 3272781"/>
              <a:gd name="connsiteX6233" fmla="*/ 2223877 w 6716110"/>
              <a:gd name="connsiteY6233" fmla="*/ 3126031 h 3272781"/>
              <a:gd name="connsiteX6234" fmla="*/ 2239897 w 6716110"/>
              <a:gd name="connsiteY6234" fmla="*/ 3119361 h 3272781"/>
              <a:gd name="connsiteX6235" fmla="*/ 2215744 w 6716110"/>
              <a:gd name="connsiteY6235" fmla="*/ 3077948 h 3272781"/>
              <a:gd name="connsiteX6236" fmla="*/ 2197507 w 6716110"/>
              <a:gd name="connsiteY6236" fmla="*/ 3111667 h 3272781"/>
              <a:gd name="connsiteX6237" fmla="*/ 2205886 w 6716110"/>
              <a:gd name="connsiteY6237" fmla="*/ 3124107 h 3272781"/>
              <a:gd name="connsiteX6238" fmla="*/ 2223877 w 6716110"/>
              <a:gd name="connsiteY6238" fmla="*/ 3126031 h 3272781"/>
              <a:gd name="connsiteX6239" fmla="*/ 2588124 w 6716110"/>
              <a:gd name="connsiteY6239" fmla="*/ 3126092 h 3272781"/>
              <a:gd name="connsiteX6240" fmla="*/ 2603582 w 6716110"/>
              <a:gd name="connsiteY6240" fmla="*/ 3122229 h 3272781"/>
              <a:gd name="connsiteX6241" fmla="*/ 2588369 w 6716110"/>
              <a:gd name="connsiteY6241" fmla="*/ 3077336 h 3272781"/>
              <a:gd name="connsiteX6242" fmla="*/ 2572666 w 6716110"/>
              <a:gd name="connsiteY6242" fmla="*/ 3122391 h 3272781"/>
              <a:gd name="connsiteX6243" fmla="*/ 2588124 w 6716110"/>
              <a:gd name="connsiteY6243" fmla="*/ 3126092 h 3272781"/>
              <a:gd name="connsiteX6244" fmla="*/ 2370595 w 6716110"/>
              <a:gd name="connsiteY6244" fmla="*/ 3126125 h 3272781"/>
              <a:gd name="connsiteX6245" fmla="*/ 2385635 w 6716110"/>
              <a:gd name="connsiteY6245" fmla="*/ 3120893 h 3272781"/>
              <a:gd name="connsiteX6246" fmla="*/ 2370210 w 6716110"/>
              <a:gd name="connsiteY6246" fmla="*/ 3077238 h 3272781"/>
              <a:gd name="connsiteX6247" fmla="*/ 2354947 w 6716110"/>
              <a:gd name="connsiteY6247" fmla="*/ 3123018 h 3272781"/>
              <a:gd name="connsiteX6248" fmla="*/ 2370595 w 6716110"/>
              <a:gd name="connsiteY6248" fmla="*/ 3126125 h 3272781"/>
              <a:gd name="connsiteX6249" fmla="*/ 2660328 w 6716110"/>
              <a:gd name="connsiteY6249" fmla="*/ 3126264 h 3272781"/>
              <a:gd name="connsiteX6250" fmla="*/ 2685449 w 6716110"/>
              <a:gd name="connsiteY6250" fmla="*/ 3101600 h 3272781"/>
              <a:gd name="connsiteX6251" fmla="*/ 2642133 w 6716110"/>
              <a:gd name="connsiteY6251" fmla="*/ 3085656 h 3272781"/>
              <a:gd name="connsiteX6252" fmla="*/ 2647670 w 6716110"/>
              <a:gd name="connsiteY6252" fmla="*/ 3122376 h 3272781"/>
              <a:gd name="connsiteX6253" fmla="*/ 2660328 w 6716110"/>
              <a:gd name="connsiteY6253" fmla="*/ 3126264 h 3272781"/>
              <a:gd name="connsiteX6254" fmla="*/ 3465184 w 6716110"/>
              <a:gd name="connsiteY6254" fmla="*/ 3126332 h 3272781"/>
              <a:gd name="connsiteX6255" fmla="*/ 3493018 w 6716110"/>
              <a:gd name="connsiteY6255" fmla="*/ 3100407 h 3272781"/>
              <a:gd name="connsiteX6256" fmla="*/ 3450381 w 6716110"/>
              <a:gd name="connsiteY6256" fmla="*/ 3083589 h 3272781"/>
              <a:gd name="connsiteX6257" fmla="*/ 3451693 w 6716110"/>
              <a:gd name="connsiteY6257" fmla="*/ 3121472 h 3272781"/>
              <a:gd name="connsiteX6258" fmla="*/ 3465184 w 6716110"/>
              <a:gd name="connsiteY6258" fmla="*/ 3126332 h 3272781"/>
              <a:gd name="connsiteX6259" fmla="*/ 1707563 w 6716110"/>
              <a:gd name="connsiteY6259" fmla="*/ 3126408 h 3272781"/>
              <a:gd name="connsiteX6260" fmla="*/ 1730700 w 6716110"/>
              <a:gd name="connsiteY6260" fmla="*/ 3100111 h 3272781"/>
              <a:gd name="connsiteX6261" fmla="*/ 1686458 w 6716110"/>
              <a:gd name="connsiteY6261" fmla="*/ 3089902 h 3272781"/>
              <a:gd name="connsiteX6262" fmla="*/ 1694532 w 6716110"/>
              <a:gd name="connsiteY6262" fmla="*/ 3122959 h 3272781"/>
              <a:gd name="connsiteX6263" fmla="*/ 1707563 w 6716110"/>
              <a:gd name="connsiteY6263" fmla="*/ 3126408 h 3272781"/>
              <a:gd name="connsiteX6264" fmla="*/ 3539657 w 6716110"/>
              <a:gd name="connsiteY6264" fmla="*/ 3126460 h 3272781"/>
              <a:gd name="connsiteX6265" fmla="*/ 3565933 w 6716110"/>
              <a:gd name="connsiteY6265" fmla="*/ 3100412 h 3272781"/>
              <a:gd name="connsiteX6266" fmla="*/ 3518936 w 6716110"/>
              <a:gd name="connsiteY6266" fmla="*/ 3089994 h 3272781"/>
              <a:gd name="connsiteX6267" fmla="*/ 3526391 w 6716110"/>
              <a:gd name="connsiteY6267" fmla="*/ 3120758 h 3272781"/>
              <a:gd name="connsiteX6268" fmla="*/ 3539657 w 6716110"/>
              <a:gd name="connsiteY6268" fmla="*/ 3126460 h 3272781"/>
              <a:gd name="connsiteX6269" fmla="*/ 5077209 w 6716110"/>
              <a:gd name="connsiteY6269" fmla="*/ 3126474 h 3272781"/>
              <a:gd name="connsiteX6270" fmla="*/ 5106857 w 6716110"/>
              <a:gd name="connsiteY6270" fmla="*/ 3104742 h 3272781"/>
              <a:gd name="connsiteX6271" fmla="*/ 5065926 w 6716110"/>
              <a:gd name="connsiteY6271" fmla="*/ 3081495 h 3272781"/>
              <a:gd name="connsiteX6272" fmla="*/ 5064951 w 6716110"/>
              <a:gd name="connsiteY6272" fmla="*/ 3120949 h 3272781"/>
              <a:gd name="connsiteX6273" fmla="*/ 5077209 w 6716110"/>
              <a:gd name="connsiteY6273" fmla="*/ 3126474 h 3272781"/>
              <a:gd name="connsiteX6274" fmla="*/ 1634925 w 6716110"/>
              <a:gd name="connsiteY6274" fmla="*/ 3126495 h 3272781"/>
              <a:gd name="connsiteX6275" fmla="*/ 1657935 w 6716110"/>
              <a:gd name="connsiteY6275" fmla="*/ 3095841 h 3272781"/>
              <a:gd name="connsiteX6276" fmla="*/ 1612681 w 6716110"/>
              <a:gd name="connsiteY6276" fmla="*/ 3089383 h 3272781"/>
              <a:gd name="connsiteX6277" fmla="*/ 1620572 w 6716110"/>
              <a:gd name="connsiteY6277" fmla="*/ 3122645 h 3272781"/>
              <a:gd name="connsiteX6278" fmla="*/ 1634925 w 6716110"/>
              <a:gd name="connsiteY6278" fmla="*/ 3126495 h 3272781"/>
              <a:gd name="connsiteX6279" fmla="*/ 2293880 w 6716110"/>
              <a:gd name="connsiteY6279" fmla="*/ 3126610 h 3272781"/>
              <a:gd name="connsiteX6280" fmla="*/ 2318554 w 6716110"/>
              <a:gd name="connsiteY6280" fmla="*/ 3100872 h 3272781"/>
              <a:gd name="connsiteX6281" fmla="*/ 2281826 w 6716110"/>
              <a:gd name="connsiteY6281" fmla="*/ 3080936 h 3272781"/>
              <a:gd name="connsiteX6282" fmla="*/ 2281184 w 6716110"/>
              <a:gd name="connsiteY6282" fmla="*/ 3122279 h 3272781"/>
              <a:gd name="connsiteX6283" fmla="*/ 2293880 w 6716110"/>
              <a:gd name="connsiteY6283" fmla="*/ 3126610 h 3272781"/>
              <a:gd name="connsiteX6284" fmla="*/ 3396967 w 6716110"/>
              <a:gd name="connsiteY6284" fmla="*/ 3126718 h 3272781"/>
              <a:gd name="connsiteX6285" fmla="*/ 3417944 w 6716110"/>
              <a:gd name="connsiteY6285" fmla="*/ 3092028 h 3272781"/>
              <a:gd name="connsiteX6286" fmla="*/ 3374584 w 6716110"/>
              <a:gd name="connsiteY6286" fmla="*/ 3087760 h 3272781"/>
              <a:gd name="connsiteX6287" fmla="*/ 3381865 w 6716110"/>
              <a:gd name="connsiteY6287" fmla="*/ 3122884 h 3272781"/>
              <a:gd name="connsiteX6288" fmla="*/ 3396967 w 6716110"/>
              <a:gd name="connsiteY6288" fmla="*/ 3126718 h 3272781"/>
              <a:gd name="connsiteX6289" fmla="*/ 2513928 w 6716110"/>
              <a:gd name="connsiteY6289" fmla="*/ 3126768 h 3272781"/>
              <a:gd name="connsiteX6290" fmla="*/ 2538719 w 6716110"/>
              <a:gd name="connsiteY6290" fmla="*/ 3095287 h 3272781"/>
              <a:gd name="connsiteX6291" fmla="*/ 2494154 w 6716110"/>
              <a:gd name="connsiteY6291" fmla="*/ 3086235 h 3272781"/>
              <a:gd name="connsiteX6292" fmla="*/ 2499233 w 6716110"/>
              <a:gd name="connsiteY6292" fmla="*/ 3121633 h 3272781"/>
              <a:gd name="connsiteX6293" fmla="*/ 2513928 w 6716110"/>
              <a:gd name="connsiteY6293" fmla="*/ 3126768 h 3272781"/>
              <a:gd name="connsiteX6294" fmla="*/ 1410448 w 6716110"/>
              <a:gd name="connsiteY6294" fmla="*/ 3126860 h 3272781"/>
              <a:gd name="connsiteX6295" fmla="*/ 1439392 w 6716110"/>
              <a:gd name="connsiteY6295" fmla="*/ 3100479 h 3272781"/>
              <a:gd name="connsiteX6296" fmla="*/ 1398553 w 6716110"/>
              <a:gd name="connsiteY6296" fmla="*/ 3081753 h 3272781"/>
              <a:gd name="connsiteX6297" fmla="*/ 1397083 w 6716110"/>
              <a:gd name="connsiteY6297" fmla="*/ 3120849 h 3272781"/>
              <a:gd name="connsiteX6298" fmla="*/ 1410448 w 6716110"/>
              <a:gd name="connsiteY6298" fmla="*/ 3126860 h 3272781"/>
              <a:gd name="connsiteX6299" fmla="*/ 2000627 w 6716110"/>
              <a:gd name="connsiteY6299" fmla="*/ 3127081 h 3272781"/>
              <a:gd name="connsiteX6300" fmla="*/ 2026259 w 6716110"/>
              <a:gd name="connsiteY6300" fmla="*/ 3100723 h 3272781"/>
              <a:gd name="connsiteX6301" fmla="*/ 1988143 w 6716110"/>
              <a:gd name="connsiteY6301" fmla="*/ 3080335 h 3272781"/>
              <a:gd name="connsiteX6302" fmla="*/ 1987654 w 6716110"/>
              <a:gd name="connsiteY6302" fmla="*/ 3122920 h 3272781"/>
              <a:gd name="connsiteX6303" fmla="*/ 2000627 w 6716110"/>
              <a:gd name="connsiteY6303" fmla="*/ 3127081 h 3272781"/>
              <a:gd name="connsiteX6304" fmla="*/ 1927805 w 6716110"/>
              <a:gd name="connsiteY6304" fmla="*/ 3127161 h 3272781"/>
              <a:gd name="connsiteX6305" fmla="*/ 1952276 w 6716110"/>
              <a:gd name="connsiteY6305" fmla="*/ 3096116 h 3272781"/>
              <a:gd name="connsiteX6306" fmla="*/ 1905024 w 6716110"/>
              <a:gd name="connsiteY6306" fmla="*/ 3090074 h 3272781"/>
              <a:gd name="connsiteX6307" fmla="*/ 1913334 w 6716110"/>
              <a:gd name="connsiteY6307" fmla="*/ 3123222 h 3272781"/>
              <a:gd name="connsiteX6308" fmla="*/ 1927805 w 6716110"/>
              <a:gd name="connsiteY6308" fmla="*/ 3127161 h 3272781"/>
              <a:gd name="connsiteX6309" fmla="*/ 1561781 w 6716110"/>
              <a:gd name="connsiteY6309" fmla="*/ 3193254 h 3272781"/>
              <a:gd name="connsiteX6310" fmla="*/ 1579190 w 6716110"/>
              <a:gd name="connsiteY6310" fmla="*/ 3169858 h 3272781"/>
              <a:gd name="connsiteX6311" fmla="*/ 1543795 w 6716110"/>
              <a:gd name="connsiteY6311" fmla="*/ 3169529 h 3272781"/>
              <a:gd name="connsiteX6312" fmla="*/ 1550874 w 6716110"/>
              <a:gd name="connsiteY6312" fmla="*/ 3190593 h 3272781"/>
              <a:gd name="connsiteX6313" fmla="*/ 1561781 w 6716110"/>
              <a:gd name="connsiteY6313" fmla="*/ 3193254 h 3272781"/>
              <a:gd name="connsiteX6314" fmla="*/ 2355006 w 6716110"/>
              <a:gd name="connsiteY6314" fmla="*/ 3196360 h 3272781"/>
              <a:gd name="connsiteX6315" fmla="*/ 2392256 w 6716110"/>
              <a:gd name="connsiteY6315" fmla="*/ 3175193 h 3272781"/>
              <a:gd name="connsiteX6316" fmla="*/ 2345492 w 6716110"/>
              <a:gd name="connsiteY6316" fmla="*/ 3164934 h 3272781"/>
              <a:gd name="connsiteX6317" fmla="*/ 2355006 w 6716110"/>
              <a:gd name="connsiteY6317" fmla="*/ 3196360 h 3272781"/>
              <a:gd name="connsiteX6318" fmla="*/ 2599419 w 6716110"/>
              <a:gd name="connsiteY6318" fmla="*/ 3196418 h 3272781"/>
              <a:gd name="connsiteX6319" fmla="*/ 2612121 w 6716110"/>
              <a:gd name="connsiteY6319" fmla="*/ 3175097 h 3272781"/>
              <a:gd name="connsiteX6320" fmla="*/ 2565336 w 6716110"/>
              <a:gd name="connsiteY6320" fmla="*/ 3163965 h 3272781"/>
              <a:gd name="connsiteX6321" fmla="*/ 2573544 w 6716110"/>
              <a:gd name="connsiteY6321" fmla="*/ 3195886 h 3272781"/>
              <a:gd name="connsiteX6322" fmla="*/ 2599419 w 6716110"/>
              <a:gd name="connsiteY6322" fmla="*/ 3196418 h 3272781"/>
              <a:gd name="connsiteX6323" fmla="*/ 4947054 w 6716110"/>
              <a:gd name="connsiteY6323" fmla="*/ 3196493 h 3272781"/>
              <a:gd name="connsiteX6324" fmla="*/ 4959282 w 6716110"/>
              <a:gd name="connsiteY6324" fmla="*/ 3175398 h 3272781"/>
              <a:gd name="connsiteX6325" fmla="*/ 4911018 w 6716110"/>
              <a:gd name="connsiteY6325" fmla="*/ 3166550 h 3272781"/>
              <a:gd name="connsiteX6326" fmla="*/ 4921707 w 6716110"/>
              <a:gd name="connsiteY6326" fmla="*/ 3195715 h 3272781"/>
              <a:gd name="connsiteX6327" fmla="*/ 4947054 w 6716110"/>
              <a:gd name="connsiteY6327" fmla="*/ 3196493 h 3272781"/>
              <a:gd name="connsiteX6328" fmla="*/ 2647702 w 6716110"/>
              <a:gd name="connsiteY6328" fmla="*/ 3196530 h 3272781"/>
              <a:gd name="connsiteX6329" fmla="*/ 2684906 w 6716110"/>
              <a:gd name="connsiteY6329" fmla="*/ 3175059 h 3272781"/>
              <a:gd name="connsiteX6330" fmla="*/ 2638441 w 6716110"/>
              <a:gd name="connsiteY6330" fmla="*/ 3164160 h 3272781"/>
              <a:gd name="connsiteX6331" fmla="*/ 2647702 w 6716110"/>
              <a:gd name="connsiteY6331" fmla="*/ 3196530 h 3272781"/>
              <a:gd name="connsiteX6332" fmla="*/ 2429241 w 6716110"/>
              <a:gd name="connsiteY6332" fmla="*/ 3197261 h 3272781"/>
              <a:gd name="connsiteX6333" fmla="*/ 2465416 w 6716110"/>
              <a:gd name="connsiteY6333" fmla="*/ 3175510 h 3272781"/>
              <a:gd name="connsiteX6334" fmla="*/ 2430224 w 6716110"/>
              <a:gd name="connsiteY6334" fmla="*/ 3153594 h 3272781"/>
              <a:gd name="connsiteX6335" fmla="*/ 2429241 w 6716110"/>
              <a:gd name="connsiteY6335" fmla="*/ 3197261 h 3272781"/>
              <a:gd name="connsiteX6336" fmla="*/ 1791660 w 6716110"/>
              <a:gd name="connsiteY6336" fmla="*/ 3197435 h 3272781"/>
              <a:gd name="connsiteX6337" fmla="*/ 1805217 w 6716110"/>
              <a:gd name="connsiteY6337" fmla="*/ 3180746 h 3272781"/>
              <a:gd name="connsiteX6338" fmla="*/ 1774228 w 6716110"/>
              <a:gd name="connsiteY6338" fmla="*/ 3152707 h 3272781"/>
              <a:gd name="connsiteX6339" fmla="*/ 1768682 w 6716110"/>
              <a:gd name="connsiteY6339" fmla="*/ 3196885 h 3272781"/>
              <a:gd name="connsiteX6340" fmla="*/ 1791660 w 6716110"/>
              <a:gd name="connsiteY6340" fmla="*/ 3197435 h 3272781"/>
              <a:gd name="connsiteX6341" fmla="*/ 2744577 w 6716110"/>
              <a:gd name="connsiteY6341" fmla="*/ 3197545 h 3272781"/>
              <a:gd name="connsiteX6342" fmla="*/ 2757754 w 6716110"/>
              <a:gd name="connsiteY6342" fmla="*/ 3181207 h 3272781"/>
              <a:gd name="connsiteX6343" fmla="*/ 2732383 w 6716110"/>
              <a:gd name="connsiteY6343" fmla="*/ 3152378 h 3272781"/>
              <a:gd name="connsiteX6344" fmla="*/ 2722071 w 6716110"/>
              <a:gd name="connsiteY6344" fmla="*/ 3196755 h 3272781"/>
              <a:gd name="connsiteX6345" fmla="*/ 2744577 w 6716110"/>
              <a:gd name="connsiteY6345" fmla="*/ 3197545 h 3272781"/>
              <a:gd name="connsiteX6346" fmla="*/ 1717186 w 6716110"/>
              <a:gd name="connsiteY6346" fmla="*/ 3197621 h 3272781"/>
              <a:gd name="connsiteX6347" fmla="*/ 1730303 w 6716110"/>
              <a:gd name="connsiteY6347" fmla="*/ 3181344 h 3272781"/>
              <a:gd name="connsiteX6348" fmla="*/ 1704433 w 6716110"/>
              <a:gd name="connsiteY6348" fmla="*/ 3152317 h 3272781"/>
              <a:gd name="connsiteX6349" fmla="*/ 1694731 w 6716110"/>
              <a:gd name="connsiteY6349" fmla="*/ 3196749 h 3272781"/>
              <a:gd name="connsiteX6350" fmla="*/ 1717186 w 6716110"/>
              <a:gd name="connsiteY6350" fmla="*/ 3197621 h 3272781"/>
              <a:gd name="connsiteX6351" fmla="*/ 1918924 w 6716110"/>
              <a:gd name="connsiteY6351" fmla="*/ 3197937 h 3272781"/>
              <a:gd name="connsiteX6352" fmla="*/ 1953164 w 6716110"/>
              <a:gd name="connsiteY6352" fmla="*/ 3175513 h 3272781"/>
              <a:gd name="connsiteX6353" fmla="*/ 1903196 w 6716110"/>
              <a:gd name="connsiteY6353" fmla="*/ 3169826 h 3272781"/>
              <a:gd name="connsiteX6354" fmla="*/ 1918924 w 6716110"/>
              <a:gd name="connsiteY6354" fmla="*/ 3197937 h 3272781"/>
              <a:gd name="connsiteX6355" fmla="*/ 2508508 w 6716110"/>
              <a:gd name="connsiteY6355" fmla="*/ 3198075 h 3272781"/>
              <a:gd name="connsiteX6356" fmla="*/ 2542484 w 6716110"/>
              <a:gd name="connsiteY6356" fmla="*/ 3175041 h 3272781"/>
              <a:gd name="connsiteX6357" fmla="*/ 2503816 w 6716110"/>
              <a:gd name="connsiteY6357" fmla="*/ 3153478 h 3272781"/>
              <a:gd name="connsiteX6358" fmla="*/ 2508508 w 6716110"/>
              <a:gd name="connsiteY6358" fmla="*/ 3198075 h 3272781"/>
              <a:gd name="connsiteX6359" fmla="*/ 2004813 w 6716110"/>
              <a:gd name="connsiteY6359" fmla="*/ 3198242 h 3272781"/>
              <a:gd name="connsiteX6360" fmla="*/ 2025248 w 6716110"/>
              <a:gd name="connsiteY6360" fmla="*/ 3184695 h 3272781"/>
              <a:gd name="connsiteX6361" fmla="*/ 2021225 w 6716110"/>
              <a:gd name="connsiteY6361" fmla="*/ 3157034 h 3272781"/>
              <a:gd name="connsiteX6362" fmla="*/ 1979872 w 6716110"/>
              <a:gd name="connsiteY6362" fmla="*/ 3157357 h 3272781"/>
              <a:gd name="connsiteX6363" fmla="*/ 1980998 w 6716110"/>
              <a:gd name="connsiteY6363" fmla="*/ 3191651 h 3272781"/>
              <a:gd name="connsiteX6364" fmla="*/ 2004813 w 6716110"/>
              <a:gd name="connsiteY6364" fmla="*/ 3198242 h 3272781"/>
              <a:gd name="connsiteX6365" fmla="*/ 2233482 w 6716110"/>
              <a:gd name="connsiteY6365" fmla="*/ 3198439 h 3272781"/>
              <a:gd name="connsiteX6366" fmla="*/ 2242835 w 6716110"/>
              <a:gd name="connsiteY6366" fmla="*/ 3164449 h 3272781"/>
              <a:gd name="connsiteX6367" fmla="*/ 2204134 w 6716110"/>
              <a:gd name="connsiteY6367" fmla="*/ 3157489 h 3272781"/>
              <a:gd name="connsiteX6368" fmla="*/ 2197845 w 6716110"/>
              <a:gd name="connsiteY6368" fmla="*/ 3185814 h 3272781"/>
              <a:gd name="connsiteX6369" fmla="*/ 2210262 w 6716110"/>
              <a:gd name="connsiteY6369" fmla="*/ 3197630 h 3272781"/>
              <a:gd name="connsiteX6370" fmla="*/ 2233482 w 6716110"/>
              <a:gd name="connsiteY6370" fmla="*/ 3198439 h 3272781"/>
              <a:gd name="connsiteX6371" fmla="*/ 1409534 w 6716110"/>
              <a:gd name="connsiteY6371" fmla="*/ 3198773 h 3272781"/>
              <a:gd name="connsiteX6372" fmla="*/ 1439651 w 6716110"/>
              <a:gd name="connsiteY6372" fmla="*/ 3170849 h 3272781"/>
              <a:gd name="connsiteX6373" fmla="*/ 1393828 w 6716110"/>
              <a:gd name="connsiteY6373" fmla="*/ 3156712 h 3272781"/>
              <a:gd name="connsiteX6374" fmla="*/ 1395128 w 6716110"/>
              <a:gd name="connsiteY6374" fmla="*/ 3191648 h 3272781"/>
              <a:gd name="connsiteX6375" fmla="*/ 1409534 w 6716110"/>
              <a:gd name="connsiteY6375" fmla="*/ 3198773 h 3272781"/>
              <a:gd name="connsiteX6376" fmla="*/ 2153066 w 6716110"/>
              <a:gd name="connsiteY6376" fmla="*/ 3198870 h 3272781"/>
              <a:gd name="connsiteX6377" fmla="*/ 2167898 w 6716110"/>
              <a:gd name="connsiteY6377" fmla="*/ 3190896 h 3272781"/>
              <a:gd name="connsiteX6378" fmla="*/ 2147015 w 6716110"/>
              <a:gd name="connsiteY6378" fmla="*/ 3152031 h 3272781"/>
              <a:gd name="connsiteX6379" fmla="*/ 2135683 w 6716110"/>
              <a:gd name="connsiteY6379" fmla="*/ 3197620 h 3272781"/>
              <a:gd name="connsiteX6380" fmla="*/ 2153066 w 6716110"/>
              <a:gd name="connsiteY6380" fmla="*/ 3198870 h 3272781"/>
              <a:gd name="connsiteX6381" fmla="*/ 2079571 w 6716110"/>
              <a:gd name="connsiteY6381" fmla="*/ 3199066 h 3272781"/>
              <a:gd name="connsiteX6382" fmla="*/ 2097385 w 6716110"/>
              <a:gd name="connsiteY6382" fmla="*/ 3169534 h 3272781"/>
              <a:gd name="connsiteX6383" fmla="*/ 2051011 w 6716110"/>
              <a:gd name="connsiteY6383" fmla="*/ 3166424 h 3272781"/>
              <a:gd name="connsiteX6384" fmla="*/ 2066523 w 6716110"/>
              <a:gd name="connsiteY6384" fmla="*/ 3198342 h 3272781"/>
              <a:gd name="connsiteX6385" fmla="*/ 2079571 w 6716110"/>
              <a:gd name="connsiteY6385" fmla="*/ 3199066 h 3272781"/>
              <a:gd name="connsiteX6386" fmla="*/ 2283418 w 6716110"/>
              <a:gd name="connsiteY6386" fmla="*/ 3199700 h 3272781"/>
              <a:gd name="connsiteX6387" fmla="*/ 2318685 w 6716110"/>
              <a:gd name="connsiteY6387" fmla="*/ 3175730 h 3272781"/>
              <a:gd name="connsiteX6388" fmla="*/ 2270638 w 6716110"/>
              <a:gd name="connsiteY6388" fmla="*/ 3169697 h 3272781"/>
              <a:gd name="connsiteX6389" fmla="*/ 2283418 w 6716110"/>
              <a:gd name="connsiteY6389" fmla="*/ 3199700 h 3272781"/>
              <a:gd name="connsiteX6390" fmla="*/ 2819029 w 6716110"/>
              <a:gd name="connsiteY6390" fmla="*/ 3200189 h 3272781"/>
              <a:gd name="connsiteX6391" fmla="*/ 2831694 w 6716110"/>
              <a:gd name="connsiteY6391" fmla="*/ 3169697 h 3272781"/>
              <a:gd name="connsiteX6392" fmla="*/ 2783008 w 6716110"/>
              <a:gd name="connsiteY6392" fmla="*/ 3175893 h 3272781"/>
              <a:gd name="connsiteX6393" fmla="*/ 2819029 w 6716110"/>
              <a:gd name="connsiteY6393" fmla="*/ 3200189 h 3272781"/>
              <a:gd name="connsiteX6394" fmla="*/ 2578452 w 6716110"/>
              <a:gd name="connsiteY6394" fmla="*/ 3272781 h 3272781"/>
              <a:gd name="connsiteX6395" fmla="*/ 2595835 w 6716110"/>
              <a:gd name="connsiteY6395" fmla="*/ 3272781 h 3272781"/>
              <a:gd name="connsiteX6396" fmla="*/ 2588948 w 6716110"/>
              <a:gd name="connsiteY6396" fmla="*/ 3225179 h 3272781"/>
              <a:gd name="connsiteX6397" fmla="*/ 2578452 w 6716110"/>
              <a:gd name="connsiteY6397" fmla="*/ 3272781 h 3272781"/>
              <a:gd name="connsiteX6398" fmla="*/ 2503565 w 6716110"/>
              <a:gd name="connsiteY6398" fmla="*/ 3272781 h 3272781"/>
              <a:gd name="connsiteX6399" fmla="*/ 2520408 w 6716110"/>
              <a:gd name="connsiteY6399" fmla="*/ 3272781 h 3272781"/>
              <a:gd name="connsiteX6400" fmla="*/ 2539867 w 6716110"/>
              <a:gd name="connsiteY6400" fmla="*/ 3244631 h 3272781"/>
              <a:gd name="connsiteX6401" fmla="*/ 2492282 w 6716110"/>
              <a:gd name="connsiteY6401" fmla="*/ 3234868 h 3272781"/>
              <a:gd name="connsiteX6402" fmla="*/ 2503565 w 6716110"/>
              <a:gd name="connsiteY6402" fmla="*/ 3272781 h 3272781"/>
              <a:gd name="connsiteX6403" fmla="*/ 2433391 w 6716110"/>
              <a:gd name="connsiteY6403" fmla="*/ 3272781 h 3272781"/>
              <a:gd name="connsiteX6404" fmla="*/ 2451964 w 6716110"/>
              <a:gd name="connsiteY6404" fmla="*/ 3272781 h 3272781"/>
              <a:gd name="connsiteX6405" fmla="*/ 2464077 w 6716110"/>
              <a:gd name="connsiteY6405" fmla="*/ 3239270 h 3272781"/>
              <a:gd name="connsiteX6406" fmla="*/ 2416272 w 6716110"/>
              <a:gd name="connsiteY6406" fmla="*/ 3244103 h 3272781"/>
              <a:gd name="connsiteX6407" fmla="*/ 2433391 w 6716110"/>
              <a:gd name="connsiteY6407" fmla="*/ 3272781 h 3272781"/>
              <a:gd name="connsiteX6408" fmla="*/ 2357515 w 6716110"/>
              <a:gd name="connsiteY6408" fmla="*/ 3272781 h 3272781"/>
              <a:gd name="connsiteX6409" fmla="*/ 2377223 w 6716110"/>
              <a:gd name="connsiteY6409" fmla="*/ 3272781 h 3272781"/>
              <a:gd name="connsiteX6410" fmla="*/ 2369568 w 6716110"/>
              <a:gd name="connsiteY6410" fmla="*/ 3224192 h 3272781"/>
              <a:gd name="connsiteX6411" fmla="*/ 2357515 w 6716110"/>
              <a:gd name="connsiteY6411" fmla="*/ 3272781 h 3272781"/>
              <a:gd name="connsiteX6412" fmla="*/ 2207728 w 6716110"/>
              <a:gd name="connsiteY6412" fmla="*/ 3272781 h 3272781"/>
              <a:gd name="connsiteX6413" fmla="*/ 2228226 w 6716110"/>
              <a:gd name="connsiteY6413" fmla="*/ 3272781 h 3272781"/>
              <a:gd name="connsiteX6414" fmla="*/ 2244461 w 6716110"/>
              <a:gd name="connsiteY6414" fmla="*/ 3244416 h 3272781"/>
              <a:gd name="connsiteX6415" fmla="*/ 2197889 w 6716110"/>
              <a:gd name="connsiteY6415" fmla="*/ 3243927 h 3272781"/>
              <a:gd name="connsiteX6416" fmla="*/ 2207728 w 6716110"/>
              <a:gd name="connsiteY6416" fmla="*/ 3272781 h 3272781"/>
              <a:gd name="connsiteX6417" fmla="*/ 2066116 w 6716110"/>
              <a:gd name="connsiteY6417" fmla="*/ 3272781 h 3272781"/>
              <a:gd name="connsiteX6418" fmla="*/ 2082337 w 6716110"/>
              <a:gd name="connsiteY6418" fmla="*/ 3272781 h 3272781"/>
              <a:gd name="connsiteX6419" fmla="*/ 2071631 w 6716110"/>
              <a:gd name="connsiteY6419" fmla="*/ 3225250 h 3272781"/>
              <a:gd name="connsiteX6420" fmla="*/ 2066116 w 6716110"/>
              <a:gd name="connsiteY6420" fmla="*/ 3272781 h 3272781"/>
              <a:gd name="connsiteX6421" fmla="*/ 1918800 w 6716110"/>
              <a:gd name="connsiteY6421" fmla="*/ 3272781 h 3272781"/>
              <a:gd name="connsiteX6422" fmla="*/ 1936992 w 6716110"/>
              <a:gd name="connsiteY6422" fmla="*/ 3272781 h 3272781"/>
              <a:gd name="connsiteX6423" fmla="*/ 1928546 w 6716110"/>
              <a:gd name="connsiteY6423" fmla="*/ 3225456 h 3272781"/>
              <a:gd name="connsiteX6424" fmla="*/ 1918800 w 6716110"/>
              <a:gd name="connsiteY6424" fmla="*/ 3272781 h 3272781"/>
              <a:gd name="connsiteX6425" fmla="*/ 1843836 w 6716110"/>
              <a:gd name="connsiteY6425" fmla="*/ 3272781 h 3272781"/>
              <a:gd name="connsiteX6426" fmla="*/ 1862203 w 6716110"/>
              <a:gd name="connsiteY6426" fmla="*/ 3272781 h 3272781"/>
              <a:gd name="connsiteX6427" fmla="*/ 1853676 w 6716110"/>
              <a:gd name="connsiteY6427" fmla="*/ 3224253 h 3272781"/>
              <a:gd name="connsiteX6428" fmla="*/ 1843836 w 6716110"/>
              <a:gd name="connsiteY6428" fmla="*/ 3272781 h 3272781"/>
              <a:gd name="connsiteX6429" fmla="*/ 1772443 w 6716110"/>
              <a:gd name="connsiteY6429" fmla="*/ 3272781 h 3272781"/>
              <a:gd name="connsiteX6430" fmla="*/ 1790110 w 6716110"/>
              <a:gd name="connsiteY6430" fmla="*/ 3272781 h 3272781"/>
              <a:gd name="connsiteX6431" fmla="*/ 1778659 w 6716110"/>
              <a:gd name="connsiteY6431" fmla="*/ 3224354 h 3272781"/>
              <a:gd name="connsiteX6432" fmla="*/ 1772443 w 6716110"/>
              <a:gd name="connsiteY6432" fmla="*/ 3272781 h 3272781"/>
              <a:gd name="connsiteX6433" fmla="*/ 1697448 w 6716110"/>
              <a:gd name="connsiteY6433" fmla="*/ 3272781 h 3272781"/>
              <a:gd name="connsiteX6434" fmla="*/ 1717407 w 6716110"/>
              <a:gd name="connsiteY6434" fmla="*/ 3272781 h 3272781"/>
              <a:gd name="connsiteX6435" fmla="*/ 1730713 w 6716110"/>
              <a:gd name="connsiteY6435" fmla="*/ 3244332 h 3272781"/>
              <a:gd name="connsiteX6436" fmla="*/ 1684466 w 6716110"/>
              <a:gd name="connsiteY6436" fmla="*/ 3243841 h 3272781"/>
              <a:gd name="connsiteX6437" fmla="*/ 1697448 w 6716110"/>
              <a:gd name="connsiteY6437" fmla="*/ 3272781 h 3272781"/>
              <a:gd name="connsiteX6438" fmla="*/ 1624106 w 6716110"/>
              <a:gd name="connsiteY6438" fmla="*/ 3272781 h 3272781"/>
              <a:gd name="connsiteX6439" fmla="*/ 1642673 w 6716110"/>
              <a:gd name="connsiteY6439" fmla="*/ 3272781 h 3272781"/>
              <a:gd name="connsiteX6440" fmla="*/ 1635018 w 6716110"/>
              <a:gd name="connsiteY6440" fmla="*/ 3224703 h 3272781"/>
              <a:gd name="connsiteX6441" fmla="*/ 1624106 w 6716110"/>
              <a:gd name="connsiteY6441" fmla="*/ 3272781 h 3272781"/>
              <a:gd name="connsiteX6442" fmla="*/ 1550996 w 6716110"/>
              <a:gd name="connsiteY6442" fmla="*/ 3272781 h 3272781"/>
              <a:gd name="connsiteX6443" fmla="*/ 1570537 w 6716110"/>
              <a:gd name="connsiteY6443" fmla="*/ 3272781 h 3272781"/>
              <a:gd name="connsiteX6444" fmla="*/ 1584053 w 6716110"/>
              <a:gd name="connsiteY6444" fmla="*/ 3238773 h 3272781"/>
              <a:gd name="connsiteX6445" fmla="*/ 1536829 w 6716110"/>
              <a:gd name="connsiteY6445" fmla="*/ 3244143 h 3272781"/>
              <a:gd name="connsiteX6446" fmla="*/ 1550996 w 6716110"/>
              <a:gd name="connsiteY6446" fmla="*/ 3272781 h 327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</a:cxnLst>
            <a:rect l="l" t="t" r="r" b="b"/>
            <a:pathLst>
              <a:path w="6716110" h="3272781">
                <a:moveTo>
                  <a:pt x="1858265" y="44126"/>
                </a:moveTo>
                <a:cubicBezTo>
                  <a:pt x="1867278" y="42835"/>
                  <a:pt x="1875535" y="37430"/>
                  <a:pt x="1878069" y="28234"/>
                </a:cubicBezTo>
                <a:cubicBezTo>
                  <a:pt x="1882156" y="18231"/>
                  <a:pt x="1875453" y="8874"/>
                  <a:pt x="1871529" y="0"/>
                </a:cubicBezTo>
                <a:lnTo>
                  <a:pt x="1834577" y="0"/>
                </a:lnTo>
                <a:cubicBezTo>
                  <a:pt x="1832615" y="11455"/>
                  <a:pt x="1827056" y="24523"/>
                  <a:pt x="1833923" y="35333"/>
                </a:cubicBezTo>
                <a:cubicBezTo>
                  <a:pt x="1839482" y="42593"/>
                  <a:pt x="1849252" y="45416"/>
                  <a:pt x="1858265" y="44126"/>
                </a:cubicBezTo>
                <a:close/>
                <a:moveTo>
                  <a:pt x="1844325" y="114573"/>
                </a:moveTo>
                <a:cubicBezTo>
                  <a:pt x="1859458" y="119821"/>
                  <a:pt x="1878658" y="109982"/>
                  <a:pt x="1876706" y="92107"/>
                </a:cubicBezTo>
                <a:cubicBezTo>
                  <a:pt x="1877357" y="73084"/>
                  <a:pt x="1851484" y="64721"/>
                  <a:pt x="1838792" y="76856"/>
                </a:cubicBezTo>
                <a:cubicBezTo>
                  <a:pt x="1829680" y="87843"/>
                  <a:pt x="1831470" y="107358"/>
                  <a:pt x="1844325" y="114573"/>
                </a:cubicBezTo>
                <a:close/>
                <a:moveTo>
                  <a:pt x="1787348" y="115121"/>
                </a:moveTo>
                <a:cubicBezTo>
                  <a:pt x="1798799" y="112031"/>
                  <a:pt x="1807276" y="99125"/>
                  <a:pt x="1803037" y="86763"/>
                </a:cubicBezTo>
                <a:cubicBezTo>
                  <a:pt x="1799485" y="68505"/>
                  <a:pt x="1771229" y="65596"/>
                  <a:pt x="1762348" y="81108"/>
                </a:cubicBezTo>
                <a:cubicBezTo>
                  <a:pt x="1756213" y="92904"/>
                  <a:pt x="1759926" y="112778"/>
                  <a:pt x="1775266" y="114556"/>
                </a:cubicBezTo>
                <a:cubicBezTo>
                  <a:pt x="1779383" y="116091"/>
                  <a:pt x="1783531" y="116152"/>
                  <a:pt x="1787348" y="115121"/>
                </a:cubicBezTo>
                <a:close/>
                <a:moveTo>
                  <a:pt x="1768210" y="188772"/>
                </a:moveTo>
                <a:cubicBezTo>
                  <a:pt x="1784084" y="196787"/>
                  <a:pt x="1806995" y="186810"/>
                  <a:pt x="1805523" y="167018"/>
                </a:cubicBezTo>
                <a:cubicBezTo>
                  <a:pt x="1807814" y="143302"/>
                  <a:pt x="1772956" y="133815"/>
                  <a:pt x="1760354" y="152298"/>
                </a:cubicBezTo>
                <a:cubicBezTo>
                  <a:pt x="1754463" y="163747"/>
                  <a:pt x="1754954" y="182557"/>
                  <a:pt x="1768210" y="188772"/>
                </a:cubicBezTo>
                <a:close/>
                <a:moveTo>
                  <a:pt x="1851676" y="191363"/>
                </a:moveTo>
                <a:cubicBezTo>
                  <a:pt x="1865672" y="192401"/>
                  <a:pt x="1881188" y="182246"/>
                  <a:pt x="1878285" y="166365"/>
                </a:cubicBezTo>
                <a:cubicBezTo>
                  <a:pt x="1881672" y="147489"/>
                  <a:pt x="1858443" y="137313"/>
                  <a:pt x="1843764" y="144535"/>
                </a:cubicBezTo>
                <a:cubicBezTo>
                  <a:pt x="1827310" y="150444"/>
                  <a:pt x="1826181" y="176213"/>
                  <a:pt x="1838925" y="186390"/>
                </a:cubicBezTo>
                <a:cubicBezTo>
                  <a:pt x="1842514" y="189426"/>
                  <a:pt x="1847011" y="191017"/>
                  <a:pt x="1851676" y="191363"/>
                </a:cubicBezTo>
                <a:close/>
                <a:moveTo>
                  <a:pt x="1844345" y="263056"/>
                </a:moveTo>
                <a:cubicBezTo>
                  <a:pt x="1859786" y="269379"/>
                  <a:pt x="1880428" y="259489"/>
                  <a:pt x="1879453" y="241168"/>
                </a:cubicBezTo>
                <a:cubicBezTo>
                  <a:pt x="1883029" y="216524"/>
                  <a:pt x="1846133" y="207282"/>
                  <a:pt x="1834105" y="226576"/>
                </a:cubicBezTo>
                <a:cubicBezTo>
                  <a:pt x="1827929" y="238898"/>
                  <a:pt x="1830367" y="257057"/>
                  <a:pt x="1844345" y="263056"/>
                </a:cubicBezTo>
                <a:close/>
                <a:moveTo>
                  <a:pt x="1783400" y="264932"/>
                </a:moveTo>
                <a:cubicBezTo>
                  <a:pt x="1797190" y="263387"/>
                  <a:pt x="1809015" y="250143"/>
                  <a:pt x="1804748" y="234970"/>
                </a:cubicBezTo>
                <a:cubicBezTo>
                  <a:pt x="1802798" y="212131"/>
                  <a:pt x="1764926" y="209031"/>
                  <a:pt x="1758262" y="230239"/>
                </a:cubicBezTo>
                <a:cubicBezTo>
                  <a:pt x="1755337" y="241822"/>
                  <a:pt x="1757125" y="256994"/>
                  <a:pt x="1769477" y="262215"/>
                </a:cubicBezTo>
                <a:cubicBezTo>
                  <a:pt x="1773988" y="264662"/>
                  <a:pt x="1778803" y="265447"/>
                  <a:pt x="1783400" y="264932"/>
                </a:cubicBezTo>
                <a:close/>
                <a:moveTo>
                  <a:pt x="6330834" y="264996"/>
                </a:moveTo>
                <a:cubicBezTo>
                  <a:pt x="6345155" y="263074"/>
                  <a:pt x="6357253" y="247148"/>
                  <a:pt x="6351204" y="231771"/>
                </a:cubicBezTo>
                <a:cubicBezTo>
                  <a:pt x="6346688" y="210780"/>
                  <a:pt x="6312812" y="210943"/>
                  <a:pt x="6305876" y="229818"/>
                </a:cubicBezTo>
                <a:cubicBezTo>
                  <a:pt x="6303295" y="241208"/>
                  <a:pt x="6304263" y="256178"/>
                  <a:pt x="6316361" y="261711"/>
                </a:cubicBezTo>
                <a:cubicBezTo>
                  <a:pt x="6321039" y="264721"/>
                  <a:pt x="6326060" y="265636"/>
                  <a:pt x="6330834" y="264996"/>
                </a:cubicBezTo>
                <a:close/>
                <a:moveTo>
                  <a:pt x="1781341" y="331096"/>
                </a:moveTo>
                <a:cubicBezTo>
                  <a:pt x="1794115" y="329706"/>
                  <a:pt x="1803464" y="313315"/>
                  <a:pt x="1793042" y="301091"/>
                </a:cubicBezTo>
                <a:cubicBezTo>
                  <a:pt x="1776204" y="285122"/>
                  <a:pt x="1754462" y="309817"/>
                  <a:pt x="1768030" y="326774"/>
                </a:cubicBezTo>
                <a:cubicBezTo>
                  <a:pt x="1772444" y="330355"/>
                  <a:pt x="1777083" y="331559"/>
                  <a:pt x="1781341" y="331096"/>
                </a:cubicBezTo>
                <a:close/>
                <a:moveTo>
                  <a:pt x="1844527" y="336744"/>
                </a:moveTo>
                <a:cubicBezTo>
                  <a:pt x="1859024" y="344595"/>
                  <a:pt x="1878571" y="333309"/>
                  <a:pt x="1878571" y="316626"/>
                </a:cubicBezTo>
                <a:cubicBezTo>
                  <a:pt x="1882155" y="298470"/>
                  <a:pt x="1861793" y="281623"/>
                  <a:pt x="1844853" y="289965"/>
                </a:cubicBezTo>
                <a:cubicBezTo>
                  <a:pt x="1825794" y="297162"/>
                  <a:pt x="1825306" y="329547"/>
                  <a:pt x="1844527" y="336744"/>
                </a:cubicBezTo>
                <a:close/>
                <a:moveTo>
                  <a:pt x="6411903" y="337290"/>
                </a:moveTo>
                <a:cubicBezTo>
                  <a:pt x="6418823" y="334735"/>
                  <a:pt x="6424449" y="329381"/>
                  <a:pt x="6425420" y="321432"/>
                </a:cubicBezTo>
                <a:cubicBezTo>
                  <a:pt x="6430114" y="304074"/>
                  <a:pt x="6414088" y="282498"/>
                  <a:pt x="6395311" y="288987"/>
                </a:cubicBezTo>
                <a:cubicBezTo>
                  <a:pt x="6374429" y="294178"/>
                  <a:pt x="6371515" y="326948"/>
                  <a:pt x="6390616" y="336357"/>
                </a:cubicBezTo>
                <a:cubicBezTo>
                  <a:pt x="6396768" y="339602"/>
                  <a:pt x="6404983" y="339845"/>
                  <a:pt x="6411903" y="337290"/>
                </a:cubicBezTo>
                <a:close/>
                <a:moveTo>
                  <a:pt x="1936240" y="337394"/>
                </a:moveTo>
                <a:cubicBezTo>
                  <a:pt x="1941949" y="335328"/>
                  <a:pt x="1946902" y="331277"/>
                  <a:pt x="1949521" y="325767"/>
                </a:cubicBezTo>
                <a:cubicBezTo>
                  <a:pt x="1962619" y="306646"/>
                  <a:pt x="1935769" y="278126"/>
                  <a:pt x="1915631" y="291414"/>
                </a:cubicBezTo>
                <a:cubicBezTo>
                  <a:pt x="1896149" y="300326"/>
                  <a:pt x="1898768" y="330143"/>
                  <a:pt x="1918415" y="337111"/>
                </a:cubicBezTo>
                <a:cubicBezTo>
                  <a:pt x="1924063" y="339541"/>
                  <a:pt x="1930530" y="339460"/>
                  <a:pt x="1936240" y="337394"/>
                </a:cubicBezTo>
                <a:close/>
                <a:moveTo>
                  <a:pt x="1934378" y="411418"/>
                </a:moveTo>
                <a:cubicBezTo>
                  <a:pt x="1948390" y="406882"/>
                  <a:pt x="1958107" y="389375"/>
                  <a:pt x="1949822" y="375322"/>
                </a:cubicBezTo>
                <a:cubicBezTo>
                  <a:pt x="1941861" y="357714"/>
                  <a:pt x="1914243" y="357876"/>
                  <a:pt x="1905633" y="374837"/>
                </a:cubicBezTo>
                <a:cubicBezTo>
                  <a:pt x="1897023" y="388083"/>
                  <a:pt x="1905471" y="405691"/>
                  <a:pt x="1919442" y="411022"/>
                </a:cubicBezTo>
                <a:cubicBezTo>
                  <a:pt x="1924559" y="413001"/>
                  <a:pt x="1929707" y="412930"/>
                  <a:pt x="1934378" y="411418"/>
                </a:cubicBezTo>
                <a:close/>
                <a:moveTo>
                  <a:pt x="1855820" y="411724"/>
                </a:moveTo>
                <a:cubicBezTo>
                  <a:pt x="1862467" y="411805"/>
                  <a:pt x="1868690" y="409896"/>
                  <a:pt x="1873054" y="403479"/>
                </a:cubicBezTo>
                <a:cubicBezTo>
                  <a:pt x="1890026" y="385121"/>
                  <a:pt x="1868043" y="352467"/>
                  <a:pt x="1844768" y="363677"/>
                </a:cubicBezTo>
                <a:cubicBezTo>
                  <a:pt x="1826180" y="370500"/>
                  <a:pt x="1830059" y="393406"/>
                  <a:pt x="1836040" y="408028"/>
                </a:cubicBezTo>
                <a:cubicBezTo>
                  <a:pt x="1842101" y="409571"/>
                  <a:pt x="1849173" y="411642"/>
                  <a:pt x="1855820" y="411724"/>
                </a:cubicBezTo>
                <a:close/>
                <a:moveTo>
                  <a:pt x="6479699" y="412479"/>
                </a:moveTo>
                <a:cubicBezTo>
                  <a:pt x="6493640" y="409525"/>
                  <a:pt x="6505081" y="394216"/>
                  <a:pt x="6499085" y="379643"/>
                </a:cubicBezTo>
                <a:cubicBezTo>
                  <a:pt x="6494354" y="360538"/>
                  <a:pt x="6466294" y="355966"/>
                  <a:pt x="6455201" y="371805"/>
                </a:cubicBezTo>
                <a:cubicBezTo>
                  <a:pt x="6444107" y="384378"/>
                  <a:pt x="6450469" y="404789"/>
                  <a:pt x="6465478" y="410831"/>
                </a:cubicBezTo>
                <a:cubicBezTo>
                  <a:pt x="6470127" y="413076"/>
                  <a:pt x="6475052" y="413464"/>
                  <a:pt x="6479699" y="412479"/>
                </a:cubicBezTo>
                <a:close/>
                <a:moveTo>
                  <a:pt x="1785157" y="412591"/>
                </a:moveTo>
                <a:cubicBezTo>
                  <a:pt x="1799150" y="409731"/>
                  <a:pt x="1809719" y="393542"/>
                  <a:pt x="1804940" y="378813"/>
                </a:cubicBezTo>
                <a:cubicBezTo>
                  <a:pt x="1801672" y="364044"/>
                  <a:pt x="1782556" y="357714"/>
                  <a:pt x="1769975" y="364855"/>
                </a:cubicBezTo>
                <a:cubicBezTo>
                  <a:pt x="1751839" y="372970"/>
                  <a:pt x="1752166" y="402995"/>
                  <a:pt x="1770465" y="410461"/>
                </a:cubicBezTo>
                <a:cubicBezTo>
                  <a:pt x="1775448" y="413017"/>
                  <a:pt x="1780493" y="413545"/>
                  <a:pt x="1785157" y="412591"/>
                </a:cubicBezTo>
                <a:close/>
                <a:moveTo>
                  <a:pt x="1987436" y="481168"/>
                </a:moveTo>
                <a:cubicBezTo>
                  <a:pt x="2003835" y="489780"/>
                  <a:pt x="2029089" y="479218"/>
                  <a:pt x="2026629" y="458906"/>
                </a:cubicBezTo>
                <a:cubicBezTo>
                  <a:pt x="2027449" y="440219"/>
                  <a:pt x="2003343" y="430307"/>
                  <a:pt x="1988256" y="438757"/>
                </a:cubicBezTo>
                <a:cubicBezTo>
                  <a:pt x="1972185" y="446557"/>
                  <a:pt x="1971365" y="472881"/>
                  <a:pt x="1987436" y="481168"/>
                </a:cubicBezTo>
                <a:close/>
                <a:moveTo>
                  <a:pt x="5729210" y="481446"/>
                </a:moveTo>
                <a:cubicBezTo>
                  <a:pt x="5745187" y="489780"/>
                  <a:pt x="5768911" y="479485"/>
                  <a:pt x="5765683" y="459059"/>
                </a:cubicBezTo>
                <a:cubicBezTo>
                  <a:pt x="5766652" y="436998"/>
                  <a:pt x="5737279" y="427683"/>
                  <a:pt x="5723400" y="442554"/>
                </a:cubicBezTo>
                <a:cubicBezTo>
                  <a:pt x="5714685" y="453829"/>
                  <a:pt x="5715815" y="474256"/>
                  <a:pt x="5729210" y="481446"/>
                </a:cubicBezTo>
                <a:close/>
                <a:moveTo>
                  <a:pt x="1936950" y="482823"/>
                </a:moveTo>
                <a:cubicBezTo>
                  <a:pt x="1944534" y="480151"/>
                  <a:pt x="1950642" y="474191"/>
                  <a:pt x="1951936" y="465066"/>
                </a:cubicBezTo>
                <a:cubicBezTo>
                  <a:pt x="1958246" y="441718"/>
                  <a:pt x="1926535" y="425934"/>
                  <a:pt x="1910679" y="441718"/>
                </a:cubicBezTo>
                <a:cubicBezTo>
                  <a:pt x="1897898" y="451255"/>
                  <a:pt x="1900163" y="472958"/>
                  <a:pt x="1913106" y="480850"/>
                </a:cubicBezTo>
                <a:cubicBezTo>
                  <a:pt x="1920306" y="484878"/>
                  <a:pt x="1929366" y="485495"/>
                  <a:pt x="1936950" y="482823"/>
                </a:cubicBezTo>
                <a:close/>
                <a:moveTo>
                  <a:pt x="1863599" y="482876"/>
                </a:moveTo>
                <a:cubicBezTo>
                  <a:pt x="1871868" y="480451"/>
                  <a:pt x="1878434" y="474664"/>
                  <a:pt x="1878762" y="464883"/>
                </a:cubicBezTo>
                <a:cubicBezTo>
                  <a:pt x="1883030" y="447603"/>
                  <a:pt x="1865302" y="432931"/>
                  <a:pt x="1848724" y="436192"/>
                </a:cubicBezTo>
                <a:cubicBezTo>
                  <a:pt x="1828534" y="438637"/>
                  <a:pt x="1824431" y="468632"/>
                  <a:pt x="1838219" y="480695"/>
                </a:cubicBezTo>
                <a:cubicBezTo>
                  <a:pt x="1845359" y="484363"/>
                  <a:pt x="1855331" y="485301"/>
                  <a:pt x="1863599" y="482876"/>
                </a:cubicBezTo>
                <a:close/>
                <a:moveTo>
                  <a:pt x="5894683" y="482886"/>
                </a:moveTo>
                <a:cubicBezTo>
                  <a:pt x="5901544" y="480852"/>
                  <a:pt x="5908041" y="476540"/>
                  <a:pt x="5913126" y="471658"/>
                </a:cubicBezTo>
                <a:cubicBezTo>
                  <a:pt x="5914095" y="456363"/>
                  <a:pt x="5909252" y="433419"/>
                  <a:pt x="5889235" y="435860"/>
                </a:cubicBezTo>
                <a:cubicBezTo>
                  <a:pt x="5865828" y="432931"/>
                  <a:pt x="5855496" y="467916"/>
                  <a:pt x="5874060" y="480445"/>
                </a:cubicBezTo>
                <a:cubicBezTo>
                  <a:pt x="5880598" y="484676"/>
                  <a:pt x="5887822" y="484920"/>
                  <a:pt x="5894683" y="482886"/>
                </a:cubicBezTo>
                <a:close/>
                <a:moveTo>
                  <a:pt x="5968375" y="483398"/>
                </a:moveTo>
                <a:cubicBezTo>
                  <a:pt x="5979372" y="480821"/>
                  <a:pt x="5988636" y="472339"/>
                  <a:pt x="5987085" y="459354"/>
                </a:cubicBezTo>
                <a:cubicBezTo>
                  <a:pt x="5987411" y="440686"/>
                  <a:pt x="5966844" y="435167"/>
                  <a:pt x="5951664" y="434680"/>
                </a:cubicBezTo>
                <a:cubicBezTo>
                  <a:pt x="5941054" y="443608"/>
                  <a:pt x="5931587" y="458055"/>
                  <a:pt x="5939259" y="472015"/>
                </a:cubicBezTo>
                <a:cubicBezTo>
                  <a:pt x="5944646" y="482647"/>
                  <a:pt x="5957377" y="485975"/>
                  <a:pt x="5968375" y="483398"/>
                </a:cubicBezTo>
                <a:close/>
                <a:moveTo>
                  <a:pt x="5813018" y="484326"/>
                </a:moveTo>
                <a:cubicBezTo>
                  <a:pt x="5827273" y="484854"/>
                  <a:pt x="5842236" y="475035"/>
                  <a:pt x="5839189" y="458517"/>
                </a:cubicBezTo>
                <a:cubicBezTo>
                  <a:pt x="5840651" y="436982"/>
                  <a:pt x="5810745" y="427683"/>
                  <a:pt x="5797417" y="442692"/>
                </a:cubicBezTo>
                <a:cubicBezTo>
                  <a:pt x="5789127" y="453296"/>
                  <a:pt x="5788152" y="471731"/>
                  <a:pt x="5799692" y="480214"/>
                </a:cubicBezTo>
                <a:cubicBezTo>
                  <a:pt x="5803593" y="482825"/>
                  <a:pt x="5808266" y="484150"/>
                  <a:pt x="5813018" y="484326"/>
                </a:cubicBezTo>
                <a:close/>
                <a:moveTo>
                  <a:pt x="5511174" y="555830"/>
                </a:moveTo>
                <a:cubicBezTo>
                  <a:pt x="5526108" y="563247"/>
                  <a:pt x="5548509" y="551960"/>
                  <a:pt x="5547210" y="534224"/>
                </a:cubicBezTo>
                <a:cubicBezTo>
                  <a:pt x="5547535" y="518422"/>
                  <a:pt x="5531302" y="505523"/>
                  <a:pt x="5516044" y="510038"/>
                </a:cubicBezTo>
                <a:cubicBezTo>
                  <a:pt x="5493481" y="512779"/>
                  <a:pt x="5489910" y="548413"/>
                  <a:pt x="5511174" y="555830"/>
                </a:cubicBezTo>
                <a:close/>
                <a:moveTo>
                  <a:pt x="3530844" y="555847"/>
                </a:moveTo>
                <a:cubicBezTo>
                  <a:pt x="3546545" y="563247"/>
                  <a:pt x="3567588" y="551825"/>
                  <a:pt x="3566941" y="533968"/>
                </a:cubicBezTo>
                <a:cubicBezTo>
                  <a:pt x="3568398" y="510642"/>
                  <a:pt x="3533920" y="501150"/>
                  <a:pt x="3520161" y="518685"/>
                </a:cubicBezTo>
                <a:cubicBezTo>
                  <a:pt x="3514172" y="531555"/>
                  <a:pt x="3515790" y="550217"/>
                  <a:pt x="3530844" y="555847"/>
                </a:cubicBezTo>
                <a:close/>
                <a:moveTo>
                  <a:pt x="1843143" y="555909"/>
                </a:moveTo>
                <a:cubicBezTo>
                  <a:pt x="1858323" y="563247"/>
                  <a:pt x="1882155" y="552485"/>
                  <a:pt x="1878564" y="533570"/>
                </a:cubicBezTo>
                <a:cubicBezTo>
                  <a:pt x="1881339" y="517101"/>
                  <a:pt x="1862567" y="505523"/>
                  <a:pt x="1847877" y="509926"/>
                </a:cubicBezTo>
                <a:cubicBezTo>
                  <a:pt x="1826167" y="512861"/>
                  <a:pt x="1823556" y="548572"/>
                  <a:pt x="1843143" y="555909"/>
                </a:cubicBezTo>
                <a:close/>
                <a:moveTo>
                  <a:pt x="3622557" y="556956"/>
                </a:moveTo>
                <a:cubicBezTo>
                  <a:pt x="3629611" y="554992"/>
                  <a:pt x="3635595" y="550205"/>
                  <a:pt x="3637535" y="542349"/>
                </a:cubicBezTo>
                <a:cubicBezTo>
                  <a:pt x="3644489" y="525164"/>
                  <a:pt x="3628156" y="505523"/>
                  <a:pt x="3610206" y="509288"/>
                </a:cubicBezTo>
                <a:cubicBezTo>
                  <a:pt x="3588537" y="510270"/>
                  <a:pt x="3582392" y="544968"/>
                  <a:pt x="3601150" y="554624"/>
                </a:cubicBezTo>
                <a:cubicBezTo>
                  <a:pt x="3607376" y="558061"/>
                  <a:pt x="3615502" y="558921"/>
                  <a:pt x="3622557" y="556956"/>
                </a:cubicBezTo>
                <a:close/>
                <a:moveTo>
                  <a:pt x="2079097" y="557479"/>
                </a:moveTo>
                <a:cubicBezTo>
                  <a:pt x="2084614" y="556587"/>
                  <a:pt x="2089908" y="554317"/>
                  <a:pt x="2094273" y="550668"/>
                </a:cubicBezTo>
                <a:cubicBezTo>
                  <a:pt x="2099932" y="540776"/>
                  <a:pt x="2099123" y="528128"/>
                  <a:pt x="2094597" y="517912"/>
                </a:cubicBezTo>
                <a:cubicBezTo>
                  <a:pt x="2084411" y="507533"/>
                  <a:pt x="2065496" y="506398"/>
                  <a:pt x="2055311" y="517101"/>
                </a:cubicBezTo>
                <a:cubicBezTo>
                  <a:pt x="2046581" y="529101"/>
                  <a:pt x="2048521" y="549047"/>
                  <a:pt x="2062586" y="556020"/>
                </a:cubicBezTo>
                <a:cubicBezTo>
                  <a:pt x="2067841" y="557884"/>
                  <a:pt x="2073580" y="558371"/>
                  <a:pt x="2079097" y="557479"/>
                </a:cubicBezTo>
                <a:close/>
                <a:moveTo>
                  <a:pt x="3694760" y="557612"/>
                </a:moveTo>
                <a:cubicBezTo>
                  <a:pt x="3707623" y="553872"/>
                  <a:pt x="3716814" y="538727"/>
                  <a:pt x="3710768" y="524965"/>
                </a:cubicBezTo>
                <a:cubicBezTo>
                  <a:pt x="3705931" y="506288"/>
                  <a:pt x="3680293" y="504649"/>
                  <a:pt x="3668684" y="517429"/>
                </a:cubicBezTo>
                <a:cubicBezTo>
                  <a:pt x="3661106" y="530536"/>
                  <a:pt x="3662879" y="554784"/>
                  <a:pt x="3681100" y="557077"/>
                </a:cubicBezTo>
                <a:cubicBezTo>
                  <a:pt x="3685776" y="558839"/>
                  <a:pt x="3690472" y="558859"/>
                  <a:pt x="3694760" y="557612"/>
                </a:cubicBezTo>
                <a:close/>
                <a:moveTo>
                  <a:pt x="5380660" y="557723"/>
                </a:moveTo>
                <a:cubicBezTo>
                  <a:pt x="5392788" y="554906"/>
                  <a:pt x="5402195" y="542273"/>
                  <a:pt x="5398807" y="528911"/>
                </a:cubicBezTo>
                <a:cubicBezTo>
                  <a:pt x="5397839" y="504940"/>
                  <a:pt x="5357350" y="502024"/>
                  <a:pt x="5352349" y="525023"/>
                </a:cubicBezTo>
                <a:cubicBezTo>
                  <a:pt x="5347349" y="537495"/>
                  <a:pt x="5353801" y="554663"/>
                  <a:pt x="5367997" y="556931"/>
                </a:cubicBezTo>
                <a:cubicBezTo>
                  <a:pt x="5372272" y="558510"/>
                  <a:pt x="5376617" y="558662"/>
                  <a:pt x="5380660" y="557723"/>
                </a:cubicBezTo>
                <a:close/>
                <a:moveTo>
                  <a:pt x="5450500" y="558091"/>
                </a:moveTo>
                <a:cubicBezTo>
                  <a:pt x="5464217" y="556319"/>
                  <a:pt x="5476440" y="543077"/>
                  <a:pt x="5472764" y="528478"/>
                </a:cubicBezTo>
                <a:cubicBezTo>
                  <a:pt x="5471130" y="507243"/>
                  <a:pt x="5437309" y="502899"/>
                  <a:pt x="5427016" y="520113"/>
                </a:cubicBezTo>
                <a:cubicBezTo>
                  <a:pt x="5418193" y="532017"/>
                  <a:pt x="5422931" y="549874"/>
                  <a:pt x="5436819" y="555666"/>
                </a:cubicBezTo>
                <a:cubicBezTo>
                  <a:pt x="5441189" y="557998"/>
                  <a:pt x="5445928" y="558682"/>
                  <a:pt x="5450500" y="558091"/>
                </a:cubicBezTo>
                <a:close/>
                <a:moveTo>
                  <a:pt x="5889141" y="558136"/>
                </a:moveTo>
                <a:cubicBezTo>
                  <a:pt x="5896937" y="558095"/>
                  <a:pt x="5904672" y="554854"/>
                  <a:pt x="5909150" y="548209"/>
                </a:cubicBezTo>
                <a:cubicBezTo>
                  <a:pt x="5912732" y="539944"/>
                  <a:pt x="5911755" y="530545"/>
                  <a:pt x="5913221" y="521632"/>
                </a:cubicBezTo>
                <a:cubicBezTo>
                  <a:pt x="5904428" y="515474"/>
                  <a:pt x="5894983" y="506398"/>
                  <a:pt x="5883258" y="509801"/>
                </a:cubicBezTo>
                <a:cubicBezTo>
                  <a:pt x="5865183" y="511584"/>
                  <a:pt x="5858995" y="535731"/>
                  <a:pt x="5868765" y="548858"/>
                </a:cubicBezTo>
                <a:cubicBezTo>
                  <a:pt x="5873487" y="555016"/>
                  <a:pt x="5881345" y="558176"/>
                  <a:pt x="5889141" y="558136"/>
                </a:cubicBezTo>
                <a:close/>
                <a:moveTo>
                  <a:pt x="5817839" y="558281"/>
                </a:moveTo>
                <a:cubicBezTo>
                  <a:pt x="5831479" y="556627"/>
                  <a:pt x="5842849" y="542671"/>
                  <a:pt x="5839018" y="528171"/>
                </a:cubicBezTo>
                <a:cubicBezTo>
                  <a:pt x="5837040" y="510609"/>
                  <a:pt x="5813312" y="504648"/>
                  <a:pt x="5799635" y="513671"/>
                </a:cubicBezTo>
                <a:cubicBezTo>
                  <a:pt x="5787277" y="524465"/>
                  <a:pt x="5788266" y="547988"/>
                  <a:pt x="5803920" y="555399"/>
                </a:cubicBezTo>
                <a:cubicBezTo>
                  <a:pt x="5808492" y="558017"/>
                  <a:pt x="5813292" y="558833"/>
                  <a:pt x="5817839" y="558281"/>
                </a:cubicBezTo>
                <a:close/>
                <a:moveTo>
                  <a:pt x="1926312" y="558316"/>
                </a:moveTo>
                <a:cubicBezTo>
                  <a:pt x="1939982" y="558369"/>
                  <a:pt x="1953559" y="547729"/>
                  <a:pt x="1952945" y="532894"/>
                </a:cubicBezTo>
                <a:cubicBezTo>
                  <a:pt x="1954747" y="513114"/>
                  <a:pt x="1928206" y="502899"/>
                  <a:pt x="1913298" y="513600"/>
                </a:cubicBezTo>
                <a:cubicBezTo>
                  <a:pt x="1898062" y="521220"/>
                  <a:pt x="1897898" y="546675"/>
                  <a:pt x="1913134" y="554458"/>
                </a:cubicBezTo>
                <a:cubicBezTo>
                  <a:pt x="1917189" y="557092"/>
                  <a:pt x="1921756" y="558298"/>
                  <a:pt x="1926312" y="558316"/>
                </a:cubicBezTo>
                <a:close/>
                <a:moveTo>
                  <a:pt x="5743955" y="558360"/>
                </a:moveTo>
                <a:cubicBezTo>
                  <a:pt x="5757932" y="556631"/>
                  <a:pt x="5769994" y="543654"/>
                  <a:pt x="5765376" y="528107"/>
                </a:cubicBezTo>
                <a:cubicBezTo>
                  <a:pt x="5764566" y="512926"/>
                  <a:pt x="5747226" y="506397"/>
                  <a:pt x="5734424" y="510641"/>
                </a:cubicBezTo>
                <a:cubicBezTo>
                  <a:pt x="5714816" y="514559"/>
                  <a:pt x="5712061" y="547857"/>
                  <a:pt x="5729887" y="556019"/>
                </a:cubicBezTo>
                <a:cubicBezTo>
                  <a:pt x="5734424" y="558263"/>
                  <a:pt x="5739296" y="558936"/>
                  <a:pt x="5743955" y="558360"/>
                </a:cubicBezTo>
                <a:close/>
                <a:moveTo>
                  <a:pt x="2150203" y="558561"/>
                </a:moveTo>
                <a:cubicBezTo>
                  <a:pt x="2163686" y="556682"/>
                  <a:pt x="2175638" y="542790"/>
                  <a:pt x="2171857" y="528252"/>
                </a:cubicBezTo>
                <a:cubicBezTo>
                  <a:pt x="2169906" y="509688"/>
                  <a:pt x="2145678" y="503774"/>
                  <a:pt x="2132345" y="513959"/>
                </a:cubicBezTo>
                <a:cubicBezTo>
                  <a:pt x="2119174" y="524473"/>
                  <a:pt x="2120475" y="549279"/>
                  <a:pt x="2136735" y="556015"/>
                </a:cubicBezTo>
                <a:cubicBezTo>
                  <a:pt x="2141044" y="558479"/>
                  <a:pt x="2145709" y="559187"/>
                  <a:pt x="2150203" y="558561"/>
                </a:cubicBezTo>
                <a:close/>
                <a:moveTo>
                  <a:pt x="5962861" y="558588"/>
                </a:moveTo>
                <a:cubicBezTo>
                  <a:pt x="5977057" y="557349"/>
                  <a:pt x="5989891" y="544186"/>
                  <a:pt x="5986380" y="528743"/>
                </a:cubicBezTo>
                <a:cubicBezTo>
                  <a:pt x="5983797" y="509935"/>
                  <a:pt x="5957968" y="503774"/>
                  <a:pt x="5945215" y="516096"/>
                </a:cubicBezTo>
                <a:cubicBezTo>
                  <a:pt x="5932462" y="525986"/>
                  <a:pt x="5935368" y="547712"/>
                  <a:pt x="5948766" y="555495"/>
                </a:cubicBezTo>
                <a:cubicBezTo>
                  <a:pt x="5953246" y="558089"/>
                  <a:pt x="5958129" y="559001"/>
                  <a:pt x="5962861" y="558588"/>
                </a:cubicBezTo>
                <a:close/>
                <a:moveTo>
                  <a:pt x="2000658" y="558630"/>
                </a:moveTo>
                <a:cubicBezTo>
                  <a:pt x="2013716" y="558592"/>
                  <a:pt x="2026615" y="548326"/>
                  <a:pt x="2026373" y="534107"/>
                </a:cubicBezTo>
                <a:cubicBezTo>
                  <a:pt x="2027340" y="511716"/>
                  <a:pt x="1993829" y="500275"/>
                  <a:pt x="1980940" y="518090"/>
                </a:cubicBezTo>
                <a:cubicBezTo>
                  <a:pt x="1972240" y="529040"/>
                  <a:pt x="1975140" y="548979"/>
                  <a:pt x="1988029" y="555027"/>
                </a:cubicBezTo>
                <a:cubicBezTo>
                  <a:pt x="1991936" y="557519"/>
                  <a:pt x="1996306" y="558643"/>
                  <a:pt x="2000658" y="558630"/>
                </a:cubicBezTo>
                <a:close/>
                <a:moveTo>
                  <a:pt x="2013898" y="627785"/>
                </a:moveTo>
                <a:cubicBezTo>
                  <a:pt x="2021632" y="624356"/>
                  <a:pt x="2027320" y="617619"/>
                  <a:pt x="2026747" y="608018"/>
                </a:cubicBezTo>
                <a:cubicBezTo>
                  <a:pt x="2030839" y="582362"/>
                  <a:pt x="1989099" y="574617"/>
                  <a:pt x="1978623" y="595432"/>
                </a:cubicBezTo>
                <a:cubicBezTo>
                  <a:pt x="1972240" y="606405"/>
                  <a:pt x="1975677" y="623509"/>
                  <a:pt x="1988772" y="627704"/>
                </a:cubicBezTo>
                <a:cubicBezTo>
                  <a:pt x="1996383" y="631335"/>
                  <a:pt x="2006164" y="631214"/>
                  <a:pt x="2013898" y="627785"/>
                </a:cubicBezTo>
                <a:close/>
                <a:moveTo>
                  <a:pt x="6023662" y="628115"/>
                </a:moveTo>
                <a:cubicBezTo>
                  <a:pt x="6038353" y="634965"/>
                  <a:pt x="6063000" y="626647"/>
                  <a:pt x="6060388" y="607401"/>
                </a:cubicBezTo>
                <a:cubicBezTo>
                  <a:pt x="6063653" y="581957"/>
                  <a:pt x="6023988" y="574617"/>
                  <a:pt x="6012889" y="594190"/>
                </a:cubicBezTo>
                <a:cubicBezTo>
                  <a:pt x="6005054" y="605607"/>
                  <a:pt x="6010930" y="623222"/>
                  <a:pt x="6023662" y="628115"/>
                </a:cubicBezTo>
                <a:close/>
                <a:moveTo>
                  <a:pt x="5608179" y="628243"/>
                </a:moveTo>
                <a:cubicBezTo>
                  <a:pt x="5616126" y="624638"/>
                  <a:pt x="5621955" y="617510"/>
                  <a:pt x="5621221" y="607326"/>
                </a:cubicBezTo>
                <a:cubicBezTo>
                  <a:pt x="5622851" y="582885"/>
                  <a:pt x="5587802" y="576367"/>
                  <a:pt x="5573945" y="592498"/>
                </a:cubicBezTo>
                <a:cubicBezTo>
                  <a:pt x="5567751" y="604067"/>
                  <a:pt x="5568892" y="622316"/>
                  <a:pt x="5582422" y="628019"/>
                </a:cubicBezTo>
                <a:cubicBezTo>
                  <a:pt x="5590166" y="631930"/>
                  <a:pt x="5600232" y="631848"/>
                  <a:pt x="5608179" y="628243"/>
                </a:cubicBezTo>
                <a:close/>
                <a:moveTo>
                  <a:pt x="5973685" y="628448"/>
                </a:moveTo>
                <a:cubicBezTo>
                  <a:pt x="5981182" y="624957"/>
                  <a:pt x="5986729" y="618098"/>
                  <a:pt x="5986488" y="608406"/>
                </a:cubicBezTo>
                <a:cubicBezTo>
                  <a:pt x="5990186" y="582286"/>
                  <a:pt x="5949184" y="573743"/>
                  <a:pt x="5939215" y="595592"/>
                </a:cubicBezTo>
                <a:cubicBezTo>
                  <a:pt x="5932462" y="607256"/>
                  <a:pt x="5937768" y="622369"/>
                  <a:pt x="5949184" y="628283"/>
                </a:cubicBezTo>
                <a:cubicBezTo>
                  <a:pt x="5956741" y="632062"/>
                  <a:pt x="5966188" y="631939"/>
                  <a:pt x="5973685" y="628448"/>
                </a:cubicBezTo>
                <a:close/>
                <a:moveTo>
                  <a:pt x="1865351" y="628669"/>
                </a:moveTo>
                <a:cubicBezTo>
                  <a:pt x="1873343" y="625368"/>
                  <a:pt x="1879372" y="618564"/>
                  <a:pt x="1878725" y="608622"/>
                </a:cubicBezTo>
                <a:cubicBezTo>
                  <a:pt x="1883905" y="582055"/>
                  <a:pt x="1839067" y="573743"/>
                  <a:pt x="1831945" y="597539"/>
                </a:cubicBezTo>
                <a:cubicBezTo>
                  <a:pt x="1829679" y="607970"/>
                  <a:pt x="1830326" y="621335"/>
                  <a:pt x="1840200" y="627691"/>
                </a:cubicBezTo>
                <a:cubicBezTo>
                  <a:pt x="1847404" y="631766"/>
                  <a:pt x="1857358" y="631969"/>
                  <a:pt x="1865351" y="628669"/>
                </a:cubicBezTo>
                <a:close/>
                <a:moveTo>
                  <a:pt x="5438419" y="629178"/>
                </a:moveTo>
                <a:cubicBezTo>
                  <a:pt x="5455147" y="635840"/>
                  <a:pt x="5477666" y="623328"/>
                  <a:pt x="5472679" y="603179"/>
                </a:cubicBezTo>
                <a:cubicBezTo>
                  <a:pt x="5472036" y="579292"/>
                  <a:pt x="5431824" y="576367"/>
                  <a:pt x="5425551" y="598142"/>
                </a:cubicBezTo>
                <a:cubicBezTo>
                  <a:pt x="5421691" y="609516"/>
                  <a:pt x="5425390" y="625766"/>
                  <a:pt x="5438419" y="629178"/>
                </a:cubicBezTo>
                <a:close/>
                <a:moveTo>
                  <a:pt x="3532189" y="629624"/>
                </a:moveTo>
                <a:cubicBezTo>
                  <a:pt x="3544945" y="633216"/>
                  <a:pt x="3562545" y="629298"/>
                  <a:pt x="3565451" y="614115"/>
                </a:cubicBezTo>
                <a:cubicBezTo>
                  <a:pt x="3576270" y="587830"/>
                  <a:pt x="3532512" y="571993"/>
                  <a:pt x="3519595" y="593870"/>
                </a:cubicBezTo>
                <a:cubicBezTo>
                  <a:pt x="3513298" y="606441"/>
                  <a:pt x="3516850" y="626196"/>
                  <a:pt x="3532189" y="629624"/>
                </a:cubicBezTo>
                <a:close/>
                <a:moveTo>
                  <a:pt x="2084041" y="629640"/>
                </a:moveTo>
                <a:cubicBezTo>
                  <a:pt x="2090765" y="627415"/>
                  <a:pt x="2096176" y="622470"/>
                  <a:pt x="2097064" y="614312"/>
                </a:cubicBezTo>
                <a:cubicBezTo>
                  <a:pt x="2102557" y="598324"/>
                  <a:pt x="2089149" y="579864"/>
                  <a:pt x="2072188" y="583490"/>
                </a:cubicBezTo>
                <a:cubicBezTo>
                  <a:pt x="2048118" y="581677"/>
                  <a:pt x="2041334" y="620905"/>
                  <a:pt x="2063141" y="628651"/>
                </a:cubicBezTo>
                <a:cubicBezTo>
                  <a:pt x="2069280" y="631371"/>
                  <a:pt x="2077316" y="631865"/>
                  <a:pt x="2084041" y="629640"/>
                </a:cubicBezTo>
                <a:close/>
                <a:moveTo>
                  <a:pt x="3624009" y="629707"/>
                </a:moveTo>
                <a:cubicBezTo>
                  <a:pt x="3631189" y="627596"/>
                  <a:pt x="3636998" y="622563"/>
                  <a:pt x="3637966" y="613958"/>
                </a:cubicBezTo>
                <a:cubicBezTo>
                  <a:pt x="3643614" y="597236"/>
                  <a:pt x="3626994" y="579864"/>
                  <a:pt x="3610213" y="584248"/>
                </a:cubicBezTo>
                <a:cubicBezTo>
                  <a:pt x="3588106" y="584572"/>
                  <a:pt x="3583266" y="618991"/>
                  <a:pt x="3601822" y="627921"/>
                </a:cubicBezTo>
                <a:cubicBezTo>
                  <a:pt x="3608276" y="631005"/>
                  <a:pt x="3616828" y="631817"/>
                  <a:pt x="3624009" y="629707"/>
                </a:cubicBezTo>
                <a:close/>
                <a:moveTo>
                  <a:pt x="5529900" y="629767"/>
                </a:moveTo>
                <a:cubicBezTo>
                  <a:pt x="5535635" y="628368"/>
                  <a:pt x="5540889" y="625368"/>
                  <a:pt x="5544499" y="620341"/>
                </a:cubicBezTo>
                <a:cubicBezTo>
                  <a:pt x="5546264" y="610450"/>
                  <a:pt x="5548510" y="597963"/>
                  <a:pt x="5540328" y="590179"/>
                </a:cubicBezTo>
                <a:cubicBezTo>
                  <a:pt x="5527012" y="578990"/>
                  <a:pt x="5498776" y="582720"/>
                  <a:pt x="5497172" y="603152"/>
                </a:cubicBezTo>
                <a:cubicBezTo>
                  <a:pt x="5494284" y="614504"/>
                  <a:pt x="5501022" y="626666"/>
                  <a:pt x="5512413" y="629585"/>
                </a:cubicBezTo>
                <a:cubicBezTo>
                  <a:pt x="5517947" y="630963"/>
                  <a:pt x="5524164" y="631166"/>
                  <a:pt x="5529900" y="629767"/>
                </a:cubicBezTo>
                <a:close/>
                <a:moveTo>
                  <a:pt x="5821001" y="629895"/>
                </a:moveTo>
                <a:cubicBezTo>
                  <a:pt x="5826258" y="629169"/>
                  <a:pt x="5831145" y="627113"/>
                  <a:pt x="5834594" y="622759"/>
                </a:cubicBezTo>
                <a:cubicBezTo>
                  <a:pt x="5846750" y="608408"/>
                  <a:pt x="5836237" y="579865"/>
                  <a:pt x="5814718" y="583897"/>
                </a:cubicBezTo>
                <a:cubicBezTo>
                  <a:pt x="5788600" y="580027"/>
                  <a:pt x="5782029" y="621469"/>
                  <a:pt x="5805191" y="629048"/>
                </a:cubicBezTo>
                <a:cubicBezTo>
                  <a:pt x="5810119" y="630016"/>
                  <a:pt x="5815745" y="630621"/>
                  <a:pt x="5821001" y="629895"/>
                </a:cubicBezTo>
                <a:close/>
                <a:moveTo>
                  <a:pt x="2152934" y="630078"/>
                </a:moveTo>
                <a:cubicBezTo>
                  <a:pt x="2158107" y="629333"/>
                  <a:pt x="2162957" y="627280"/>
                  <a:pt x="2166514" y="623093"/>
                </a:cubicBezTo>
                <a:cubicBezTo>
                  <a:pt x="2174274" y="613592"/>
                  <a:pt x="2172657" y="598938"/>
                  <a:pt x="2165544" y="589436"/>
                </a:cubicBezTo>
                <a:cubicBezTo>
                  <a:pt x="2153418" y="580740"/>
                  <a:pt x="2128683" y="581062"/>
                  <a:pt x="2124641" y="598615"/>
                </a:cubicBezTo>
                <a:cubicBezTo>
                  <a:pt x="2120923" y="610049"/>
                  <a:pt x="2124964" y="625026"/>
                  <a:pt x="2137413" y="629213"/>
                </a:cubicBezTo>
                <a:cubicBezTo>
                  <a:pt x="2142263" y="630259"/>
                  <a:pt x="2147760" y="630823"/>
                  <a:pt x="2152934" y="630078"/>
                </a:cubicBezTo>
                <a:close/>
                <a:moveTo>
                  <a:pt x="2220536" y="630194"/>
                </a:moveTo>
                <a:cubicBezTo>
                  <a:pt x="2244058" y="634090"/>
                  <a:pt x="2252114" y="600808"/>
                  <a:pt x="2236969" y="587008"/>
                </a:cubicBezTo>
                <a:cubicBezTo>
                  <a:pt x="2222953" y="579864"/>
                  <a:pt x="2206842" y="584085"/>
                  <a:pt x="2197014" y="595937"/>
                </a:cubicBezTo>
                <a:cubicBezTo>
                  <a:pt x="2197175" y="610874"/>
                  <a:pt x="2200397" y="632629"/>
                  <a:pt x="2220536" y="630194"/>
                </a:cubicBezTo>
                <a:close/>
                <a:moveTo>
                  <a:pt x="5379513" y="630271"/>
                </a:moveTo>
                <a:cubicBezTo>
                  <a:pt x="5384930" y="629541"/>
                  <a:pt x="5390124" y="627390"/>
                  <a:pt x="5394262" y="623737"/>
                </a:cubicBezTo>
                <a:cubicBezTo>
                  <a:pt x="5405948" y="607339"/>
                  <a:pt x="5395398" y="578115"/>
                  <a:pt x="5372352" y="583798"/>
                </a:cubicBezTo>
                <a:cubicBezTo>
                  <a:pt x="5348656" y="582174"/>
                  <a:pt x="5342976" y="620165"/>
                  <a:pt x="5363425" y="628282"/>
                </a:cubicBezTo>
                <a:cubicBezTo>
                  <a:pt x="5368457" y="630312"/>
                  <a:pt x="5374096" y="631002"/>
                  <a:pt x="5379513" y="630271"/>
                </a:cubicBezTo>
                <a:close/>
                <a:moveTo>
                  <a:pt x="5895107" y="630490"/>
                </a:moveTo>
                <a:cubicBezTo>
                  <a:pt x="5901951" y="629321"/>
                  <a:pt x="5908084" y="625755"/>
                  <a:pt x="5911171" y="618949"/>
                </a:cubicBezTo>
                <a:cubicBezTo>
                  <a:pt x="5913120" y="608454"/>
                  <a:pt x="5914095" y="594679"/>
                  <a:pt x="5904347" y="587628"/>
                </a:cubicBezTo>
                <a:cubicBezTo>
                  <a:pt x="5893137" y="580740"/>
                  <a:pt x="5876403" y="582872"/>
                  <a:pt x="5868118" y="593367"/>
                </a:cubicBezTo>
                <a:cubicBezTo>
                  <a:pt x="5861619" y="604026"/>
                  <a:pt x="5863244" y="621081"/>
                  <a:pt x="5874779" y="627641"/>
                </a:cubicBezTo>
                <a:cubicBezTo>
                  <a:pt x="5880709" y="630429"/>
                  <a:pt x="5888263" y="631658"/>
                  <a:pt x="5895107" y="630490"/>
                </a:cubicBezTo>
                <a:close/>
                <a:moveTo>
                  <a:pt x="5744285" y="631014"/>
                </a:moveTo>
                <a:cubicBezTo>
                  <a:pt x="5757672" y="629576"/>
                  <a:pt x="5769483" y="618261"/>
                  <a:pt x="5765952" y="603296"/>
                </a:cubicBezTo>
                <a:cubicBezTo>
                  <a:pt x="5765140" y="579773"/>
                  <a:pt x="5725688" y="576366"/>
                  <a:pt x="5719356" y="597942"/>
                </a:cubicBezTo>
                <a:cubicBezTo>
                  <a:pt x="5716434" y="608974"/>
                  <a:pt x="5718220" y="625196"/>
                  <a:pt x="5730883" y="628927"/>
                </a:cubicBezTo>
                <a:cubicBezTo>
                  <a:pt x="5735185" y="630874"/>
                  <a:pt x="5739823" y="631493"/>
                  <a:pt x="5744285" y="631014"/>
                </a:cubicBezTo>
                <a:close/>
                <a:moveTo>
                  <a:pt x="1928142" y="631051"/>
                </a:moveTo>
                <a:cubicBezTo>
                  <a:pt x="1942565" y="630483"/>
                  <a:pt x="1956717" y="618994"/>
                  <a:pt x="1952130" y="602528"/>
                </a:cubicBezTo>
                <a:cubicBezTo>
                  <a:pt x="1950360" y="582376"/>
                  <a:pt x="1922842" y="578116"/>
                  <a:pt x="1909967" y="589913"/>
                </a:cubicBezTo>
                <a:cubicBezTo>
                  <a:pt x="1897898" y="599251"/>
                  <a:pt x="1900794" y="621533"/>
                  <a:pt x="1914312" y="627759"/>
                </a:cubicBezTo>
                <a:cubicBezTo>
                  <a:pt x="1918496" y="630217"/>
                  <a:pt x="1923334" y="631241"/>
                  <a:pt x="1928142" y="631051"/>
                </a:cubicBezTo>
                <a:close/>
                <a:moveTo>
                  <a:pt x="5669976" y="631120"/>
                </a:moveTo>
                <a:cubicBezTo>
                  <a:pt x="5683450" y="630063"/>
                  <a:pt x="5696060" y="619356"/>
                  <a:pt x="5692665" y="604269"/>
                </a:cubicBezTo>
                <a:cubicBezTo>
                  <a:pt x="5691534" y="580422"/>
                  <a:pt x="5652895" y="576366"/>
                  <a:pt x="5645781" y="598267"/>
                </a:cubicBezTo>
                <a:cubicBezTo>
                  <a:pt x="5643841" y="609136"/>
                  <a:pt x="5644003" y="624872"/>
                  <a:pt x="5656775" y="628765"/>
                </a:cubicBezTo>
                <a:cubicBezTo>
                  <a:pt x="5660898" y="630752"/>
                  <a:pt x="5665485" y="631472"/>
                  <a:pt x="5669976" y="631120"/>
                </a:cubicBezTo>
                <a:close/>
                <a:moveTo>
                  <a:pt x="3689624" y="631403"/>
                </a:moveTo>
                <a:cubicBezTo>
                  <a:pt x="3703232" y="630294"/>
                  <a:pt x="3715759" y="618692"/>
                  <a:pt x="3711794" y="603141"/>
                </a:cubicBezTo>
                <a:cubicBezTo>
                  <a:pt x="3710832" y="579468"/>
                  <a:pt x="3671100" y="576366"/>
                  <a:pt x="3665492" y="598407"/>
                </a:cubicBezTo>
                <a:cubicBezTo>
                  <a:pt x="3663730" y="609182"/>
                  <a:pt x="3663890" y="624692"/>
                  <a:pt x="3676226" y="628773"/>
                </a:cubicBezTo>
                <a:cubicBezTo>
                  <a:pt x="3680432" y="630977"/>
                  <a:pt x="3685088" y="631773"/>
                  <a:pt x="3689624" y="631403"/>
                </a:cubicBezTo>
                <a:close/>
                <a:moveTo>
                  <a:pt x="3623846" y="703066"/>
                </a:moveTo>
                <a:cubicBezTo>
                  <a:pt x="3630748" y="700627"/>
                  <a:pt x="3636351" y="695343"/>
                  <a:pt x="3637569" y="687294"/>
                </a:cubicBezTo>
                <a:cubicBezTo>
                  <a:pt x="3645364" y="669082"/>
                  <a:pt x="3625227" y="650708"/>
                  <a:pt x="3607363" y="656725"/>
                </a:cubicBezTo>
                <a:cubicBezTo>
                  <a:pt x="3586414" y="660464"/>
                  <a:pt x="3584141" y="692822"/>
                  <a:pt x="3602329" y="701766"/>
                </a:cubicBezTo>
                <a:cubicBezTo>
                  <a:pt x="3608744" y="705099"/>
                  <a:pt x="3616945" y="705506"/>
                  <a:pt x="3623846" y="703066"/>
                </a:cubicBezTo>
                <a:close/>
                <a:moveTo>
                  <a:pt x="3457995" y="703099"/>
                </a:moveTo>
                <a:cubicBezTo>
                  <a:pt x="3472072" y="709307"/>
                  <a:pt x="3493678" y="700811"/>
                  <a:pt x="3493187" y="683329"/>
                </a:cubicBezTo>
                <a:cubicBezTo>
                  <a:pt x="3495806" y="664539"/>
                  <a:pt x="3474690" y="649834"/>
                  <a:pt x="3457995" y="657677"/>
                </a:cubicBezTo>
                <a:cubicBezTo>
                  <a:pt x="3437207" y="663395"/>
                  <a:pt x="3437370" y="697217"/>
                  <a:pt x="3457995" y="703099"/>
                </a:cubicBezTo>
                <a:close/>
                <a:moveTo>
                  <a:pt x="5678583" y="703435"/>
                </a:moveTo>
                <a:cubicBezTo>
                  <a:pt x="5685531" y="700978"/>
                  <a:pt x="5691082" y="695735"/>
                  <a:pt x="5691973" y="687461"/>
                </a:cubicBezTo>
                <a:cubicBezTo>
                  <a:pt x="5698941" y="668620"/>
                  <a:pt x="5678036" y="648959"/>
                  <a:pt x="5660049" y="657643"/>
                </a:cubicBezTo>
                <a:cubicBezTo>
                  <a:pt x="5639792" y="661411"/>
                  <a:pt x="5639468" y="694670"/>
                  <a:pt x="5656808" y="702698"/>
                </a:cubicBezTo>
                <a:cubicBezTo>
                  <a:pt x="5663290" y="705565"/>
                  <a:pt x="5671636" y="705893"/>
                  <a:pt x="5678583" y="703435"/>
                </a:cubicBezTo>
                <a:close/>
                <a:moveTo>
                  <a:pt x="5586886" y="703571"/>
                </a:moveTo>
                <a:cubicBezTo>
                  <a:pt x="5601090" y="708432"/>
                  <a:pt x="5618233" y="698385"/>
                  <a:pt x="5620192" y="683314"/>
                </a:cubicBezTo>
                <a:cubicBezTo>
                  <a:pt x="5624600" y="664030"/>
                  <a:pt x="5599131" y="648959"/>
                  <a:pt x="5582968" y="658844"/>
                </a:cubicBezTo>
                <a:cubicBezTo>
                  <a:pt x="5563377" y="666461"/>
                  <a:pt x="5566152" y="699195"/>
                  <a:pt x="5586886" y="703571"/>
                </a:cubicBezTo>
                <a:close/>
                <a:moveTo>
                  <a:pt x="1919588" y="703945"/>
                </a:moveTo>
                <a:cubicBezTo>
                  <a:pt x="1933913" y="709307"/>
                  <a:pt x="1954097" y="699395"/>
                  <a:pt x="1953283" y="682658"/>
                </a:cubicBezTo>
                <a:cubicBezTo>
                  <a:pt x="1954748" y="663646"/>
                  <a:pt x="1932285" y="649834"/>
                  <a:pt x="1915845" y="659096"/>
                </a:cubicBezTo>
                <a:cubicBezTo>
                  <a:pt x="1896149" y="666734"/>
                  <a:pt x="1898916" y="699395"/>
                  <a:pt x="1919588" y="703945"/>
                </a:cubicBezTo>
                <a:close/>
                <a:moveTo>
                  <a:pt x="5968525" y="704041"/>
                </a:moveTo>
                <a:cubicBezTo>
                  <a:pt x="5984651" y="701757"/>
                  <a:pt x="5987449" y="684791"/>
                  <a:pt x="5988436" y="671576"/>
                </a:cubicBezTo>
                <a:cubicBezTo>
                  <a:pt x="5978069" y="658036"/>
                  <a:pt x="5957171" y="648084"/>
                  <a:pt x="5943513" y="663256"/>
                </a:cubicBezTo>
                <a:cubicBezTo>
                  <a:pt x="5924590" y="679897"/>
                  <a:pt x="5945817" y="711056"/>
                  <a:pt x="5968525" y="704041"/>
                </a:cubicBezTo>
                <a:close/>
                <a:moveTo>
                  <a:pt x="1851333" y="704045"/>
                </a:moveTo>
                <a:cubicBezTo>
                  <a:pt x="1856533" y="704837"/>
                  <a:pt x="1861671" y="704796"/>
                  <a:pt x="1866482" y="702035"/>
                </a:cubicBezTo>
                <a:cubicBezTo>
                  <a:pt x="1878715" y="697812"/>
                  <a:pt x="1879531" y="682869"/>
                  <a:pt x="1877737" y="671986"/>
                </a:cubicBezTo>
                <a:cubicBezTo>
                  <a:pt x="1873169" y="650708"/>
                  <a:pt x="1835002" y="650871"/>
                  <a:pt x="1830761" y="672473"/>
                </a:cubicBezTo>
                <a:cubicBezTo>
                  <a:pt x="1828804" y="682381"/>
                  <a:pt x="1832718" y="691964"/>
                  <a:pt x="1835817" y="701060"/>
                </a:cubicBezTo>
                <a:cubicBezTo>
                  <a:pt x="1840874" y="701629"/>
                  <a:pt x="1846134" y="703253"/>
                  <a:pt x="1851333" y="704045"/>
                </a:cubicBezTo>
                <a:close/>
                <a:moveTo>
                  <a:pt x="2151144" y="704622"/>
                </a:moveTo>
                <a:cubicBezTo>
                  <a:pt x="2164135" y="702819"/>
                  <a:pt x="2175796" y="691353"/>
                  <a:pt x="2172491" y="677352"/>
                </a:cubicBezTo>
                <a:cubicBezTo>
                  <a:pt x="2171511" y="657880"/>
                  <a:pt x="2145395" y="649833"/>
                  <a:pt x="2131520" y="661742"/>
                </a:cubicBezTo>
                <a:cubicBezTo>
                  <a:pt x="2118299" y="672685"/>
                  <a:pt x="2121563" y="697146"/>
                  <a:pt x="2138213" y="702939"/>
                </a:cubicBezTo>
                <a:cubicBezTo>
                  <a:pt x="2142334" y="704750"/>
                  <a:pt x="2146813" y="705223"/>
                  <a:pt x="2151144" y="704622"/>
                </a:cubicBezTo>
                <a:close/>
                <a:moveTo>
                  <a:pt x="5892487" y="704677"/>
                </a:moveTo>
                <a:cubicBezTo>
                  <a:pt x="5904903" y="702656"/>
                  <a:pt x="5915549" y="691019"/>
                  <a:pt x="5912041" y="677285"/>
                </a:cubicBezTo>
                <a:cubicBezTo>
                  <a:pt x="5913493" y="655408"/>
                  <a:pt x="5882521" y="650708"/>
                  <a:pt x="5869616" y="663186"/>
                </a:cubicBezTo>
                <a:cubicBezTo>
                  <a:pt x="5860744" y="675826"/>
                  <a:pt x="5862841" y="699162"/>
                  <a:pt x="5879940" y="703213"/>
                </a:cubicBezTo>
                <a:cubicBezTo>
                  <a:pt x="5884013" y="704955"/>
                  <a:pt x="5888348" y="705350"/>
                  <a:pt x="5892487" y="704677"/>
                </a:cubicBezTo>
                <a:close/>
                <a:moveTo>
                  <a:pt x="6041388" y="704808"/>
                </a:moveTo>
                <a:cubicBezTo>
                  <a:pt x="6053248" y="702358"/>
                  <a:pt x="6062876" y="690438"/>
                  <a:pt x="6060546" y="677412"/>
                </a:cubicBezTo>
                <a:cubicBezTo>
                  <a:pt x="6059728" y="655621"/>
                  <a:pt x="6027346" y="648084"/>
                  <a:pt x="6015244" y="665124"/>
                </a:cubicBezTo>
                <a:cubicBezTo>
                  <a:pt x="6003305" y="678232"/>
                  <a:pt x="6012136" y="701006"/>
                  <a:pt x="6029145" y="703791"/>
                </a:cubicBezTo>
                <a:cubicBezTo>
                  <a:pt x="6033234" y="705389"/>
                  <a:pt x="6037435" y="705624"/>
                  <a:pt x="6041388" y="704808"/>
                </a:cubicBezTo>
                <a:close/>
                <a:moveTo>
                  <a:pt x="2006723" y="704818"/>
                </a:moveTo>
                <a:cubicBezTo>
                  <a:pt x="2019020" y="702528"/>
                  <a:pt x="2029770" y="690805"/>
                  <a:pt x="2026567" y="677616"/>
                </a:cubicBezTo>
                <a:cubicBezTo>
                  <a:pt x="2025745" y="656774"/>
                  <a:pt x="1996504" y="648958"/>
                  <a:pt x="1983197" y="663613"/>
                </a:cubicBezTo>
                <a:cubicBezTo>
                  <a:pt x="1968741" y="675499"/>
                  <a:pt x="1976298" y="700574"/>
                  <a:pt x="1994368" y="703668"/>
                </a:cubicBezTo>
                <a:cubicBezTo>
                  <a:pt x="1998352" y="705296"/>
                  <a:pt x="2002623" y="705581"/>
                  <a:pt x="2006723" y="704818"/>
                </a:cubicBezTo>
                <a:close/>
                <a:moveTo>
                  <a:pt x="2225019" y="704831"/>
                </a:moveTo>
                <a:cubicBezTo>
                  <a:pt x="2237416" y="702745"/>
                  <a:pt x="2247602" y="691194"/>
                  <a:pt x="2244562" y="677258"/>
                </a:cubicBezTo>
                <a:cubicBezTo>
                  <a:pt x="2245535" y="654441"/>
                  <a:pt x="2209859" y="648084"/>
                  <a:pt x="2200616" y="667316"/>
                </a:cubicBezTo>
                <a:cubicBezTo>
                  <a:pt x="2195265" y="679866"/>
                  <a:pt x="2196886" y="699261"/>
                  <a:pt x="2212292" y="703499"/>
                </a:cubicBezTo>
                <a:cubicBezTo>
                  <a:pt x="2216508" y="705169"/>
                  <a:pt x="2220886" y="705526"/>
                  <a:pt x="2225019" y="704831"/>
                </a:cubicBezTo>
                <a:close/>
                <a:moveTo>
                  <a:pt x="5526701" y="704857"/>
                </a:moveTo>
                <a:cubicBezTo>
                  <a:pt x="5540375" y="701919"/>
                  <a:pt x="5551792" y="687069"/>
                  <a:pt x="5545899" y="673220"/>
                </a:cubicBezTo>
                <a:cubicBezTo>
                  <a:pt x="5540988" y="652975"/>
                  <a:pt x="5508904" y="650707"/>
                  <a:pt x="5499409" y="668200"/>
                </a:cubicBezTo>
                <a:cubicBezTo>
                  <a:pt x="5492534" y="680833"/>
                  <a:pt x="5497772" y="699459"/>
                  <a:pt x="5512832" y="703346"/>
                </a:cubicBezTo>
                <a:cubicBezTo>
                  <a:pt x="5517334" y="705492"/>
                  <a:pt x="5522143" y="705836"/>
                  <a:pt x="5526701" y="704857"/>
                </a:cubicBezTo>
                <a:close/>
                <a:moveTo>
                  <a:pt x="5377080" y="704911"/>
                </a:moveTo>
                <a:cubicBezTo>
                  <a:pt x="5390401" y="703607"/>
                  <a:pt x="5402345" y="691934"/>
                  <a:pt x="5399405" y="677259"/>
                </a:cubicBezTo>
                <a:cubicBezTo>
                  <a:pt x="5399568" y="651870"/>
                  <a:pt x="5356612" y="648959"/>
                  <a:pt x="5351549" y="672569"/>
                </a:cubicBezTo>
                <a:cubicBezTo>
                  <a:pt x="5349099" y="683404"/>
                  <a:pt x="5351385" y="698928"/>
                  <a:pt x="5363799" y="702486"/>
                </a:cubicBezTo>
                <a:cubicBezTo>
                  <a:pt x="5368045" y="704628"/>
                  <a:pt x="5372639" y="705346"/>
                  <a:pt x="5377080" y="704911"/>
                </a:cubicBezTo>
                <a:close/>
                <a:moveTo>
                  <a:pt x="5450903" y="705022"/>
                </a:moveTo>
                <a:cubicBezTo>
                  <a:pt x="5463604" y="703716"/>
                  <a:pt x="5475187" y="692327"/>
                  <a:pt x="5472998" y="678673"/>
                </a:cubicBezTo>
                <a:cubicBezTo>
                  <a:pt x="5472187" y="660789"/>
                  <a:pt x="5449163" y="649833"/>
                  <a:pt x="5434570" y="660144"/>
                </a:cubicBezTo>
                <a:cubicBezTo>
                  <a:pt x="5418193" y="669328"/>
                  <a:pt x="5420301" y="696878"/>
                  <a:pt x="5438299" y="702678"/>
                </a:cubicBezTo>
                <a:cubicBezTo>
                  <a:pt x="5442312" y="704773"/>
                  <a:pt x="5446670" y="705457"/>
                  <a:pt x="5450903" y="705022"/>
                </a:cubicBezTo>
                <a:close/>
                <a:moveTo>
                  <a:pt x="2076216" y="705136"/>
                </a:moveTo>
                <a:cubicBezTo>
                  <a:pt x="2089535" y="703711"/>
                  <a:pt x="2101455" y="692159"/>
                  <a:pt x="2098154" y="677407"/>
                </a:cubicBezTo>
                <a:cubicBezTo>
                  <a:pt x="2098480" y="653511"/>
                  <a:pt x="2060823" y="648959"/>
                  <a:pt x="2051694" y="668791"/>
                </a:cubicBezTo>
                <a:cubicBezTo>
                  <a:pt x="2047456" y="680495"/>
                  <a:pt x="2049249" y="698377"/>
                  <a:pt x="2062942" y="702928"/>
                </a:cubicBezTo>
                <a:cubicBezTo>
                  <a:pt x="2067181" y="704960"/>
                  <a:pt x="2071776" y="705610"/>
                  <a:pt x="2076216" y="705136"/>
                </a:cubicBezTo>
                <a:close/>
                <a:moveTo>
                  <a:pt x="3763431" y="705201"/>
                </a:moveTo>
                <a:cubicBezTo>
                  <a:pt x="3776667" y="703952"/>
                  <a:pt x="3788575" y="692696"/>
                  <a:pt x="3785277" y="677853"/>
                </a:cubicBezTo>
                <a:cubicBezTo>
                  <a:pt x="3785766" y="653973"/>
                  <a:pt x="3748801" y="648084"/>
                  <a:pt x="3740007" y="668366"/>
                </a:cubicBezTo>
                <a:cubicBezTo>
                  <a:pt x="3735448" y="680143"/>
                  <a:pt x="3736750" y="697971"/>
                  <a:pt x="3750266" y="702878"/>
                </a:cubicBezTo>
                <a:cubicBezTo>
                  <a:pt x="3754459" y="704923"/>
                  <a:pt x="3759019" y="705618"/>
                  <a:pt x="3763431" y="705201"/>
                </a:cubicBezTo>
                <a:close/>
                <a:moveTo>
                  <a:pt x="5818278" y="705235"/>
                </a:moveTo>
                <a:cubicBezTo>
                  <a:pt x="5831289" y="703619"/>
                  <a:pt x="5842930" y="692037"/>
                  <a:pt x="5839339" y="677895"/>
                </a:cubicBezTo>
                <a:cubicBezTo>
                  <a:pt x="5840494" y="655949"/>
                  <a:pt x="5807966" y="648959"/>
                  <a:pt x="5796078" y="664727"/>
                </a:cubicBezTo>
                <a:cubicBezTo>
                  <a:pt x="5788152" y="676757"/>
                  <a:pt x="5789473" y="698214"/>
                  <a:pt x="5805324" y="703253"/>
                </a:cubicBezTo>
                <a:cubicBezTo>
                  <a:pt x="5809452" y="705204"/>
                  <a:pt x="5813941" y="705773"/>
                  <a:pt x="5818278" y="705235"/>
                </a:cubicBezTo>
                <a:close/>
                <a:moveTo>
                  <a:pt x="5743869" y="705324"/>
                </a:moveTo>
                <a:cubicBezTo>
                  <a:pt x="5757246" y="704011"/>
                  <a:pt x="5769485" y="692835"/>
                  <a:pt x="5765962" y="678015"/>
                </a:cubicBezTo>
                <a:cubicBezTo>
                  <a:pt x="5765962" y="658093"/>
                  <a:pt x="5738266" y="649833"/>
                  <a:pt x="5725309" y="662790"/>
                </a:cubicBezTo>
                <a:cubicBezTo>
                  <a:pt x="5713810" y="673480"/>
                  <a:pt x="5715754" y="696803"/>
                  <a:pt x="5730654" y="703120"/>
                </a:cubicBezTo>
                <a:cubicBezTo>
                  <a:pt x="5734824" y="705104"/>
                  <a:pt x="5739410" y="705762"/>
                  <a:pt x="5743869" y="705324"/>
                </a:cubicBezTo>
                <a:close/>
                <a:moveTo>
                  <a:pt x="3689647" y="705450"/>
                </a:moveTo>
                <a:cubicBezTo>
                  <a:pt x="3702953" y="704657"/>
                  <a:pt x="3715222" y="693178"/>
                  <a:pt x="3712270" y="678284"/>
                </a:cubicBezTo>
                <a:cubicBezTo>
                  <a:pt x="3712434" y="655470"/>
                  <a:pt x="3678325" y="648084"/>
                  <a:pt x="3666845" y="666467"/>
                </a:cubicBezTo>
                <a:cubicBezTo>
                  <a:pt x="3661106" y="678612"/>
                  <a:pt x="3662746" y="696666"/>
                  <a:pt x="3676521" y="702411"/>
                </a:cubicBezTo>
                <a:cubicBezTo>
                  <a:pt x="3680661" y="704791"/>
                  <a:pt x="3685212" y="705714"/>
                  <a:pt x="3689647" y="705450"/>
                </a:cubicBezTo>
                <a:close/>
                <a:moveTo>
                  <a:pt x="3541238" y="707557"/>
                </a:moveTo>
                <a:cubicBezTo>
                  <a:pt x="3553996" y="702201"/>
                  <a:pt x="3570147" y="694896"/>
                  <a:pt x="3565948" y="677690"/>
                </a:cubicBezTo>
                <a:cubicBezTo>
                  <a:pt x="3565948" y="648958"/>
                  <a:pt x="3516528" y="649445"/>
                  <a:pt x="3516851" y="678177"/>
                </a:cubicBezTo>
                <a:cubicBezTo>
                  <a:pt x="3513298" y="694571"/>
                  <a:pt x="3529125" y="702201"/>
                  <a:pt x="3541238" y="707557"/>
                </a:cubicBezTo>
                <a:close/>
                <a:moveTo>
                  <a:pt x="2011522" y="776456"/>
                </a:moveTo>
                <a:cubicBezTo>
                  <a:pt x="2019414" y="773380"/>
                  <a:pt x="2025727" y="766942"/>
                  <a:pt x="2026465" y="757897"/>
                </a:cubicBezTo>
                <a:cubicBezTo>
                  <a:pt x="2031713" y="736220"/>
                  <a:pt x="2001539" y="721551"/>
                  <a:pt x="1985468" y="734590"/>
                </a:cubicBezTo>
                <a:cubicBezTo>
                  <a:pt x="1971365" y="743717"/>
                  <a:pt x="1973005" y="766535"/>
                  <a:pt x="1987108" y="774847"/>
                </a:cubicBezTo>
                <a:cubicBezTo>
                  <a:pt x="1994159" y="779248"/>
                  <a:pt x="2003630" y="779533"/>
                  <a:pt x="2011522" y="776456"/>
                </a:cubicBezTo>
                <a:close/>
                <a:moveTo>
                  <a:pt x="1863873" y="776655"/>
                </a:moveTo>
                <a:cubicBezTo>
                  <a:pt x="1872021" y="773866"/>
                  <a:pt x="1878425" y="767317"/>
                  <a:pt x="1878425" y="757454"/>
                </a:cubicBezTo>
                <a:cubicBezTo>
                  <a:pt x="1882155" y="740477"/>
                  <a:pt x="1865616" y="725924"/>
                  <a:pt x="1849077" y="730452"/>
                </a:cubicBezTo>
                <a:cubicBezTo>
                  <a:pt x="1828322" y="731907"/>
                  <a:pt x="1824431" y="761658"/>
                  <a:pt x="1838862" y="773300"/>
                </a:cubicBezTo>
                <a:cubicBezTo>
                  <a:pt x="1845834" y="778474"/>
                  <a:pt x="1855725" y="779444"/>
                  <a:pt x="1863873" y="776655"/>
                </a:cubicBezTo>
                <a:close/>
                <a:moveTo>
                  <a:pt x="2304736" y="776718"/>
                </a:moveTo>
                <a:cubicBezTo>
                  <a:pt x="2312510" y="773631"/>
                  <a:pt x="2318503" y="767049"/>
                  <a:pt x="2318584" y="757318"/>
                </a:cubicBezTo>
                <a:cubicBezTo>
                  <a:pt x="2322957" y="736874"/>
                  <a:pt x="2299148" y="723300"/>
                  <a:pt x="2282466" y="732622"/>
                </a:cubicBezTo>
                <a:cubicBezTo>
                  <a:pt x="2266270" y="740145"/>
                  <a:pt x="2266108" y="765495"/>
                  <a:pt x="2280199" y="775144"/>
                </a:cubicBezTo>
                <a:cubicBezTo>
                  <a:pt x="2287406" y="779396"/>
                  <a:pt x="2296962" y="779805"/>
                  <a:pt x="2304736" y="776718"/>
                </a:cubicBezTo>
                <a:close/>
                <a:moveTo>
                  <a:pt x="3770101" y="777610"/>
                </a:moveTo>
                <a:cubicBezTo>
                  <a:pt x="3778362" y="774926"/>
                  <a:pt x="3784906" y="768338"/>
                  <a:pt x="3784987" y="758172"/>
                </a:cubicBezTo>
                <a:cubicBezTo>
                  <a:pt x="3789673" y="738978"/>
                  <a:pt x="3767213" y="724175"/>
                  <a:pt x="3750731" y="732634"/>
                </a:cubicBezTo>
                <a:cubicBezTo>
                  <a:pt x="3734573" y="739140"/>
                  <a:pt x="3735219" y="761750"/>
                  <a:pt x="3744914" y="773625"/>
                </a:cubicBezTo>
                <a:cubicBezTo>
                  <a:pt x="3751862" y="779074"/>
                  <a:pt x="3761840" y="780294"/>
                  <a:pt x="3770101" y="777610"/>
                </a:cubicBezTo>
                <a:close/>
                <a:moveTo>
                  <a:pt x="5747858" y="777960"/>
                </a:moveTo>
                <a:cubicBezTo>
                  <a:pt x="5755942" y="776369"/>
                  <a:pt x="5763000" y="771351"/>
                  <a:pt x="5764805" y="762702"/>
                </a:cubicBezTo>
                <a:cubicBezTo>
                  <a:pt x="5771535" y="746709"/>
                  <a:pt x="5758568" y="726799"/>
                  <a:pt x="5740513" y="729900"/>
                </a:cubicBezTo>
                <a:cubicBezTo>
                  <a:pt x="5718355" y="728594"/>
                  <a:pt x="5710312" y="759111"/>
                  <a:pt x="5724756" y="772656"/>
                </a:cubicBezTo>
                <a:cubicBezTo>
                  <a:pt x="5730665" y="777715"/>
                  <a:pt x="5739775" y="779551"/>
                  <a:pt x="5747858" y="777960"/>
                </a:cubicBezTo>
                <a:close/>
                <a:moveTo>
                  <a:pt x="5455249" y="778001"/>
                </a:moveTo>
                <a:cubicBezTo>
                  <a:pt x="5459120" y="777013"/>
                  <a:pt x="5462807" y="774909"/>
                  <a:pt x="5466039" y="771413"/>
                </a:cubicBezTo>
                <a:cubicBezTo>
                  <a:pt x="5482039" y="756942"/>
                  <a:pt x="5468948" y="727836"/>
                  <a:pt x="5447616" y="730437"/>
                </a:cubicBezTo>
                <a:cubicBezTo>
                  <a:pt x="5428061" y="727673"/>
                  <a:pt x="5422566" y="749137"/>
                  <a:pt x="5422727" y="764259"/>
                </a:cubicBezTo>
                <a:cubicBezTo>
                  <a:pt x="5430363" y="773893"/>
                  <a:pt x="5443636" y="780966"/>
                  <a:pt x="5455249" y="778001"/>
                </a:cubicBezTo>
                <a:close/>
                <a:moveTo>
                  <a:pt x="2154448" y="778143"/>
                </a:moveTo>
                <a:cubicBezTo>
                  <a:pt x="2162250" y="776367"/>
                  <a:pt x="2168949" y="771348"/>
                  <a:pt x="2171073" y="762697"/>
                </a:cubicBezTo>
                <a:cubicBezTo>
                  <a:pt x="2177772" y="745232"/>
                  <a:pt x="2160779" y="724175"/>
                  <a:pt x="2141827" y="730868"/>
                </a:cubicBezTo>
                <a:cubicBezTo>
                  <a:pt x="2121076" y="732990"/>
                  <a:pt x="2118299" y="761555"/>
                  <a:pt x="2131206" y="774123"/>
                </a:cubicBezTo>
                <a:cubicBezTo>
                  <a:pt x="2137742" y="778449"/>
                  <a:pt x="2146646" y="779918"/>
                  <a:pt x="2154448" y="778143"/>
                </a:cubicBezTo>
                <a:close/>
                <a:moveTo>
                  <a:pt x="5891198" y="778201"/>
                </a:moveTo>
                <a:cubicBezTo>
                  <a:pt x="5898790" y="777470"/>
                  <a:pt x="5905997" y="773691"/>
                  <a:pt x="5909723" y="766783"/>
                </a:cubicBezTo>
                <a:cubicBezTo>
                  <a:pt x="5918469" y="751180"/>
                  <a:pt x="5908103" y="727612"/>
                  <a:pt x="5888505" y="729887"/>
                </a:cubicBezTo>
                <a:cubicBezTo>
                  <a:pt x="5866316" y="726799"/>
                  <a:pt x="5857246" y="756543"/>
                  <a:pt x="5870365" y="771334"/>
                </a:cubicBezTo>
                <a:cubicBezTo>
                  <a:pt x="5875629" y="776617"/>
                  <a:pt x="5883606" y="778933"/>
                  <a:pt x="5891198" y="778201"/>
                </a:cubicBezTo>
                <a:close/>
                <a:moveTo>
                  <a:pt x="5812636" y="778247"/>
                </a:moveTo>
                <a:cubicBezTo>
                  <a:pt x="5826973" y="779128"/>
                  <a:pt x="5841518" y="768707"/>
                  <a:pt x="5838940" y="752178"/>
                </a:cubicBezTo>
                <a:cubicBezTo>
                  <a:pt x="5841231" y="727547"/>
                  <a:pt x="5801136" y="721551"/>
                  <a:pt x="5792790" y="742617"/>
                </a:cubicBezTo>
                <a:cubicBezTo>
                  <a:pt x="5789026" y="752664"/>
                  <a:pt x="5789844" y="766438"/>
                  <a:pt x="5799009" y="773406"/>
                </a:cubicBezTo>
                <a:cubicBezTo>
                  <a:pt x="5803100" y="776404"/>
                  <a:pt x="5807856" y="777953"/>
                  <a:pt x="5812636" y="778247"/>
                </a:cubicBezTo>
                <a:close/>
                <a:moveTo>
                  <a:pt x="5595904" y="778357"/>
                </a:moveTo>
                <a:cubicBezTo>
                  <a:pt x="5611129" y="777495"/>
                  <a:pt x="5625988" y="762804"/>
                  <a:pt x="5619654" y="746833"/>
                </a:cubicBezTo>
                <a:cubicBezTo>
                  <a:pt x="5616082" y="729439"/>
                  <a:pt x="5592209" y="725050"/>
                  <a:pt x="5579705" y="734804"/>
                </a:cubicBezTo>
                <a:cubicBezTo>
                  <a:pt x="5566876" y="743907"/>
                  <a:pt x="5567363" y="766502"/>
                  <a:pt x="5581329" y="774143"/>
                </a:cubicBezTo>
                <a:cubicBezTo>
                  <a:pt x="5585713" y="777394"/>
                  <a:pt x="5590829" y="778644"/>
                  <a:pt x="5595904" y="778357"/>
                </a:cubicBezTo>
                <a:close/>
                <a:moveTo>
                  <a:pt x="2068667" y="778514"/>
                </a:moveTo>
                <a:cubicBezTo>
                  <a:pt x="2084332" y="782774"/>
                  <a:pt x="2100806" y="769012"/>
                  <a:pt x="2097899" y="752137"/>
                </a:cubicBezTo>
                <a:cubicBezTo>
                  <a:pt x="2099514" y="730510"/>
                  <a:pt x="2069474" y="723301"/>
                  <a:pt x="2056231" y="736572"/>
                </a:cubicBezTo>
                <a:cubicBezTo>
                  <a:pt x="2043957" y="749515"/>
                  <a:pt x="2049448" y="776385"/>
                  <a:pt x="2068667" y="778514"/>
                </a:cubicBezTo>
                <a:close/>
                <a:moveTo>
                  <a:pt x="5520017" y="778539"/>
                </a:moveTo>
                <a:cubicBezTo>
                  <a:pt x="5534100" y="779194"/>
                  <a:pt x="5548615" y="767829"/>
                  <a:pt x="5546312" y="751986"/>
                </a:cubicBezTo>
                <a:cubicBezTo>
                  <a:pt x="5546959" y="736061"/>
                  <a:pt x="5529828" y="726799"/>
                  <a:pt x="5515768" y="730699"/>
                </a:cubicBezTo>
                <a:cubicBezTo>
                  <a:pt x="5494920" y="731837"/>
                  <a:pt x="5489910" y="763523"/>
                  <a:pt x="5506717" y="773598"/>
                </a:cubicBezTo>
                <a:cubicBezTo>
                  <a:pt x="5510677" y="776766"/>
                  <a:pt x="5515323" y="778320"/>
                  <a:pt x="5520017" y="778539"/>
                </a:cubicBezTo>
                <a:close/>
                <a:moveTo>
                  <a:pt x="3981286" y="778545"/>
                </a:moveTo>
                <a:cubicBezTo>
                  <a:pt x="3995374" y="778446"/>
                  <a:pt x="4009254" y="767307"/>
                  <a:pt x="4006792" y="751888"/>
                </a:cubicBezTo>
                <a:cubicBezTo>
                  <a:pt x="4007120" y="727120"/>
                  <a:pt x="3967562" y="722425"/>
                  <a:pt x="3958206" y="743308"/>
                </a:cubicBezTo>
                <a:cubicBezTo>
                  <a:pt x="3951476" y="754316"/>
                  <a:pt x="3957713" y="768076"/>
                  <a:pt x="3967726" y="774713"/>
                </a:cubicBezTo>
                <a:cubicBezTo>
                  <a:pt x="3971870" y="777384"/>
                  <a:pt x="3976590" y="778578"/>
                  <a:pt x="3981286" y="778545"/>
                </a:cubicBezTo>
                <a:close/>
                <a:moveTo>
                  <a:pt x="5962575" y="778555"/>
                </a:moveTo>
                <a:cubicBezTo>
                  <a:pt x="5977094" y="777424"/>
                  <a:pt x="5990526" y="762703"/>
                  <a:pt x="5986300" y="747162"/>
                </a:cubicBezTo>
                <a:cubicBezTo>
                  <a:pt x="5981793" y="724499"/>
                  <a:pt x="5943639" y="724175"/>
                  <a:pt x="5938166" y="746515"/>
                </a:cubicBezTo>
                <a:cubicBezTo>
                  <a:pt x="5933336" y="756875"/>
                  <a:pt x="5938488" y="769502"/>
                  <a:pt x="5948308" y="774682"/>
                </a:cubicBezTo>
                <a:cubicBezTo>
                  <a:pt x="5952775" y="777798"/>
                  <a:pt x="5957736" y="778932"/>
                  <a:pt x="5962575" y="778555"/>
                </a:cubicBezTo>
                <a:close/>
                <a:moveTo>
                  <a:pt x="5371622" y="778587"/>
                </a:moveTo>
                <a:cubicBezTo>
                  <a:pt x="5386533" y="779965"/>
                  <a:pt x="5402429" y="769399"/>
                  <a:pt x="5399744" y="752203"/>
                </a:cubicBezTo>
                <a:cubicBezTo>
                  <a:pt x="5399581" y="731535"/>
                  <a:pt x="5370943" y="723300"/>
                  <a:pt x="5357275" y="736541"/>
                </a:cubicBezTo>
                <a:cubicBezTo>
                  <a:pt x="5347349" y="746551"/>
                  <a:pt x="5349790" y="762698"/>
                  <a:pt x="5357763" y="773032"/>
                </a:cubicBezTo>
                <a:cubicBezTo>
                  <a:pt x="5361790" y="776342"/>
                  <a:pt x="5366651" y="778128"/>
                  <a:pt x="5371622" y="778587"/>
                </a:cubicBezTo>
                <a:close/>
                <a:moveTo>
                  <a:pt x="2219148" y="778620"/>
                </a:moveTo>
                <a:cubicBezTo>
                  <a:pt x="2233118" y="779205"/>
                  <a:pt x="2247521" y="767859"/>
                  <a:pt x="2244239" y="752043"/>
                </a:cubicBezTo>
                <a:cubicBezTo>
                  <a:pt x="2245212" y="734847"/>
                  <a:pt x="2225440" y="725924"/>
                  <a:pt x="2211017" y="731602"/>
                </a:cubicBezTo>
                <a:cubicBezTo>
                  <a:pt x="2193515" y="736956"/>
                  <a:pt x="2193839" y="763236"/>
                  <a:pt x="2205993" y="773781"/>
                </a:cubicBezTo>
                <a:cubicBezTo>
                  <a:pt x="2209883" y="776904"/>
                  <a:pt x="2214491" y="778425"/>
                  <a:pt x="2219148" y="778620"/>
                </a:cubicBezTo>
                <a:close/>
                <a:moveTo>
                  <a:pt x="4054648" y="778676"/>
                </a:moveTo>
                <a:cubicBezTo>
                  <a:pt x="4068271" y="778493"/>
                  <a:pt x="4082054" y="767527"/>
                  <a:pt x="4080216" y="752906"/>
                </a:cubicBezTo>
                <a:cubicBezTo>
                  <a:pt x="4081850" y="727887"/>
                  <a:pt x="4041500" y="721551"/>
                  <a:pt x="4032352" y="742996"/>
                </a:cubicBezTo>
                <a:cubicBezTo>
                  <a:pt x="4025818" y="754205"/>
                  <a:pt x="4030719" y="768664"/>
                  <a:pt x="4041664" y="775000"/>
                </a:cubicBezTo>
                <a:cubicBezTo>
                  <a:pt x="4045584" y="777599"/>
                  <a:pt x="4050107" y="778736"/>
                  <a:pt x="4054648" y="778676"/>
                </a:cubicBezTo>
                <a:close/>
                <a:moveTo>
                  <a:pt x="5668545" y="778677"/>
                </a:moveTo>
                <a:cubicBezTo>
                  <a:pt x="5682010" y="778662"/>
                  <a:pt x="5694833" y="767828"/>
                  <a:pt x="5693001" y="752613"/>
                </a:cubicBezTo>
                <a:cubicBezTo>
                  <a:pt x="5694304" y="728917"/>
                  <a:pt x="5659619" y="722425"/>
                  <a:pt x="5647569" y="739954"/>
                </a:cubicBezTo>
                <a:cubicBezTo>
                  <a:pt x="5641218" y="751152"/>
                  <a:pt x="5643172" y="768356"/>
                  <a:pt x="5655385" y="774848"/>
                </a:cubicBezTo>
                <a:cubicBezTo>
                  <a:pt x="5659497" y="777485"/>
                  <a:pt x="5664056" y="778682"/>
                  <a:pt x="5668545" y="778677"/>
                </a:cubicBezTo>
                <a:close/>
                <a:moveTo>
                  <a:pt x="3465314" y="778684"/>
                </a:moveTo>
                <a:cubicBezTo>
                  <a:pt x="3479943" y="779465"/>
                  <a:pt x="3495031" y="768351"/>
                  <a:pt x="3492710" y="751818"/>
                </a:cubicBezTo>
                <a:cubicBezTo>
                  <a:pt x="3493198" y="726835"/>
                  <a:pt x="3455082" y="722426"/>
                  <a:pt x="3444983" y="742348"/>
                </a:cubicBezTo>
                <a:cubicBezTo>
                  <a:pt x="3438956" y="752798"/>
                  <a:pt x="3442865" y="766188"/>
                  <a:pt x="3451498" y="773699"/>
                </a:cubicBezTo>
                <a:cubicBezTo>
                  <a:pt x="3455611" y="776842"/>
                  <a:pt x="3460437" y="778424"/>
                  <a:pt x="3465314" y="778684"/>
                </a:cubicBezTo>
                <a:close/>
                <a:moveTo>
                  <a:pt x="3539958" y="778761"/>
                </a:moveTo>
                <a:cubicBezTo>
                  <a:pt x="3554604" y="779043"/>
                  <a:pt x="3569411" y="767468"/>
                  <a:pt x="3567204" y="751506"/>
                </a:cubicBezTo>
                <a:cubicBezTo>
                  <a:pt x="3566059" y="727950"/>
                  <a:pt x="3529598" y="722426"/>
                  <a:pt x="3519134" y="741921"/>
                </a:cubicBezTo>
                <a:cubicBezTo>
                  <a:pt x="3515210" y="752319"/>
                  <a:pt x="3515047" y="767914"/>
                  <a:pt x="3526001" y="774250"/>
                </a:cubicBezTo>
                <a:cubicBezTo>
                  <a:pt x="3530211" y="777256"/>
                  <a:pt x="3535076" y="778667"/>
                  <a:pt x="3539958" y="778761"/>
                </a:cubicBezTo>
                <a:close/>
                <a:moveTo>
                  <a:pt x="2368112" y="778800"/>
                </a:moveTo>
                <a:cubicBezTo>
                  <a:pt x="2381870" y="778747"/>
                  <a:pt x="2395491" y="767999"/>
                  <a:pt x="2392694" y="752620"/>
                </a:cubicBezTo>
                <a:cubicBezTo>
                  <a:pt x="2393667" y="728561"/>
                  <a:pt x="2356694" y="722425"/>
                  <a:pt x="2346154" y="741801"/>
                </a:cubicBezTo>
                <a:cubicBezTo>
                  <a:pt x="2343073" y="753265"/>
                  <a:pt x="2343235" y="768443"/>
                  <a:pt x="2354911" y="775063"/>
                </a:cubicBezTo>
                <a:cubicBezTo>
                  <a:pt x="2358924" y="777647"/>
                  <a:pt x="2363525" y="778817"/>
                  <a:pt x="2368112" y="778800"/>
                </a:cubicBezTo>
                <a:close/>
                <a:moveTo>
                  <a:pt x="1926546" y="778937"/>
                </a:moveTo>
                <a:cubicBezTo>
                  <a:pt x="1940443" y="779145"/>
                  <a:pt x="1954340" y="768888"/>
                  <a:pt x="1953118" y="753363"/>
                </a:cubicBezTo>
                <a:cubicBezTo>
                  <a:pt x="1953932" y="732336"/>
                  <a:pt x="1926729" y="723300"/>
                  <a:pt x="1911906" y="735128"/>
                </a:cubicBezTo>
                <a:cubicBezTo>
                  <a:pt x="1897898" y="743999"/>
                  <a:pt x="1900015" y="766505"/>
                  <a:pt x="1913210" y="775048"/>
                </a:cubicBezTo>
                <a:cubicBezTo>
                  <a:pt x="1917282" y="777635"/>
                  <a:pt x="1921914" y="778867"/>
                  <a:pt x="1926546" y="778937"/>
                </a:cubicBezTo>
                <a:close/>
                <a:moveTo>
                  <a:pt x="3687571" y="778985"/>
                </a:moveTo>
                <a:cubicBezTo>
                  <a:pt x="3701325" y="778707"/>
                  <a:pt x="3714595" y="767887"/>
                  <a:pt x="3712383" y="752349"/>
                </a:cubicBezTo>
                <a:cubicBezTo>
                  <a:pt x="3713038" y="729824"/>
                  <a:pt x="3682731" y="722425"/>
                  <a:pt x="3668642" y="736894"/>
                </a:cubicBezTo>
                <a:cubicBezTo>
                  <a:pt x="3661106" y="748568"/>
                  <a:pt x="3661761" y="767147"/>
                  <a:pt x="3674212" y="775532"/>
                </a:cubicBezTo>
                <a:cubicBezTo>
                  <a:pt x="3678348" y="777998"/>
                  <a:pt x="3682987" y="779077"/>
                  <a:pt x="3687571" y="778985"/>
                </a:cubicBezTo>
                <a:close/>
                <a:moveTo>
                  <a:pt x="3613840" y="779023"/>
                </a:moveTo>
                <a:cubicBezTo>
                  <a:pt x="3627684" y="779139"/>
                  <a:pt x="3641093" y="767700"/>
                  <a:pt x="3638777" y="751834"/>
                </a:cubicBezTo>
                <a:cubicBezTo>
                  <a:pt x="3638939" y="729532"/>
                  <a:pt x="3608707" y="723300"/>
                  <a:pt x="3595054" y="737403"/>
                </a:cubicBezTo>
                <a:cubicBezTo>
                  <a:pt x="3586765" y="748719"/>
                  <a:pt x="3587740" y="767249"/>
                  <a:pt x="3600418" y="774793"/>
                </a:cubicBezTo>
                <a:cubicBezTo>
                  <a:pt x="3604563" y="777663"/>
                  <a:pt x="3609225" y="778985"/>
                  <a:pt x="3613840" y="779023"/>
                </a:cubicBezTo>
                <a:close/>
                <a:moveTo>
                  <a:pt x="2084964" y="849970"/>
                </a:moveTo>
                <a:cubicBezTo>
                  <a:pt x="2092012" y="846637"/>
                  <a:pt x="2097537" y="840132"/>
                  <a:pt x="2098268" y="831971"/>
                </a:cubicBezTo>
                <a:cubicBezTo>
                  <a:pt x="2101681" y="817264"/>
                  <a:pt x="2089169" y="798517"/>
                  <a:pt x="2072757" y="802234"/>
                </a:cubicBezTo>
                <a:cubicBezTo>
                  <a:pt x="2048708" y="801911"/>
                  <a:pt x="2042208" y="838758"/>
                  <a:pt x="2062520" y="848940"/>
                </a:cubicBezTo>
                <a:cubicBezTo>
                  <a:pt x="2069345" y="853465"/>
                  <a:pt x="2077916" y="853304"/>
                  <a:pt x="2084964" y="849970"/>
                </a:cubicBezTo>
                <a:close/>
                <a:moveTo>
                  <a:pt x="5823842" y="850962"/>
                </a:moveTo>
                <a:cubicBezTo>
                  <a:pt x="5831722" y="847988"/>
                  <a:pt x="5838082" y="841348"/>
                  <a:pt x="5838488" y="832305"/>
                </a:cubicBezTo>
                <a:cubicBezTo>
                  <a:pt x="5842377" y="817315"/>
                  <a:pt x="5831195" y="799391"/>
                  <a:pt x="5814666" y="801835"/>
                </a:cubicBezTo>
                <a:cubicBezTo>
                  <a:pt x="5791493" y="800043"/>
                  <a:pt x="5782904" y="834912"/>
                  <a:pt x="5800081" y="847621"/>
                </a:cubicBezTo>
                <a:cubicBezTo>
                  <a:pt x="5806563" y="853243"/>
                  <a:pt x="5815962" y="853935"/>
                  <a:pt x="5823842" y="850962"/>
                </a:cubicBezTo>
                <a:close/>
                <a:moveTo>
                  <a:pt x="1860821" y="851483"/>
                </a:moveTo>
                <a:cubicBezTo>
                  <a:pt x="1868257" y="849525"/>
                  <a:pt x="1874777" y="844518"/>
                  <a:pt x="1877058" y="837089"/>
                </a:cubicBezTo>
                <a:cubicBezTo>
                  <a:pt x="1883904" y="821746"/>
                  <a:pt x="1871680" y="800912"/>
                  <a:pt x="1853915" y="802366"/>
                </a:cubicBezTo>
                <a:cubicBezTo>
                  <a:pt x="1830771" y="800266"/>
                  <a:pt x="1821807" y="834989"/>
                  <a:pt x="1839083" y="847587"/>
                </a:cubicBezTo>
                <a:cubicBezTo>
                  <a:pt x="1845032" y="852351"/>
                  <a:pt x="1853385" y="853441"/>
                  <a:pt x="1860821" y="851483"/>
                </a:cubicBezTo>
                <a:close/>
                <a:moveTo>
                  <a:pt x="3609788" y="851919"/>
                </a:moveTo>
                <a:cubicBezTo>
                  <a:pt x="3613444" y="852883"/>
                  <a:pt x="3617457" y="852842"/>
                  <a:pt x="3621787" y="851418"/>
                </a:cubicBezTo>
                <a:cubicBezTo>
                  <a:pt x="3647112" y="845395"/>
                  <a:pt x="3643681" y="801283"/>
                  <a:pt x="3616558" y="801772"/>
                </a:cubicBezTo>
                <a:cubicBezTo>
                  <a:pt x="3600546" y="798516"/>
                  <a:pt x="3593194" y="814794"/>
                  <a:pt x="3587639" y="826351"/>
                </a:cubicBezTo>
                <a:cubicBezTo>
                  <a:pt x="3591070" y="837094"/>
                  <a:pt x="3598821" y="849027"/>
                  <a:pt x="3609788" y="851919"/>
                </a:cubicBezTo>
                <a:close/>
                <a:moveTo>
                  <a:pt x="3397486" y="852195"/>
                </a:moveTo>
                <a:cubicBezTo>
                  <a:pt x="3412332" y="849827"/>
                  <a:pt x="3425185" y="832699"/>
                  <a:pt x="3417980" y="817758"/>
                </a:cubicBezTo>
                <a:cubicBezTo>
                  <a:pt x="3412607" y="800913"/>
                  <a:pt x="3386229" y="795892"/>
                  <a:pt x="3375971" y="810793"/>
                </a:cubicBezTo>
                <a:cubicBezTo>
                  <a:pt x="3366364" y="822617"/>
                  <a:pt x="3369457" y="841243"/>
                  <a:pt x="3382646" y="849017"/>
                </a:cubicBezTo>
                <a:cubicBezTo>
                  <a:pt x="3387368" y="852135"/>
                  <a:pt x="3392538" y="852985"/>
                  <a:pt x="3397486" y="852195"/>
                </a:cubicBezTo>
                <a:close/>
                <a:moveTo>
                  <a:pt x="3767224" y="852330"/>
                </a:moveTo>
                <a:cubicBezTo>
                  <a:pt x="3774828" y="850748"/>
                  <a:pt x="3781467" y="845840"/>
                  <a:pt x="3783398" y="837486"/>
                </a:cubicBezTo>
                <a:cubicBezTo>
                  <a:pt x="3789674" y="824021"/>
                  <a:pt x="3781145" y="803581"/>
                  <a:pt x="3765213" y="802770"/>
                </a:cubicBezTo>
                <a:cubicBezTo>
                  <a:pt x="3741234" y="796767"/>
                  <a:pt x="3729326" y="832132"/>
                  <a:pt x="3745258" y="847219"/>
                </a:cubicBezTo>
                <a:cubicBezTo>
                  <a:pt x="3751051" y="852167"/>
                  <a:pt x="3759620" y="853911"/>
                  <a:pt x="3767224" y="852330"/>
                </a:cubicBezTo>
                <a:close/>
                <a:moveTo>
                  <a:pt x="5596687" y="852353"/>
                </a:moveTo>
                <a:cubicBezTo>
                  <a:pt x="5612460" y="850505"/>
                  <a:pt x="5626997" y="831935"/>
                  <a:pt x="5618446" y="816546"/>
                </a:cubicBezTo>
                <a:cubicBezTo>
                  <a:pt x="5612094" y="802974"/>
                  <a:pt x="5593852" y="797642"/>
                  <a:pt x="5581311" y="805882"/>
                </a:cubicBezTo>
                <a:cubicBezTo>
                  <a:pt x="5566001" y="814607"/>
                  <a:pt x="5566326" y="839003"/>
                  <a:pt x="5581311" y="847889"/>
                </a:cubicBezTo>
                <a:cubicBezTo>
                  <a:pt x="5586034" y="851726"/>
                  <a:pt x="5591429" y="852969"/>
                  <a:pt x="5596687" y="852353"/>
                </a:cubicBezTo>
                <a:close/>
                <a:moveTo>
                  <a:pt x="4057720" y="852389"/>
                </a:moveTo>
                <a:cubicBezTo>
                  <a:pt x="4072985" y="850066"/>
                  <a:pt x="4086295" y="833163"/>
                  <a:pt x="4078812" y="817634"/>
                </a:cubicBezTo>
                <a:cubicBezTo>
                  <a:pt x="4072597" y="796767"/>
                  <a:pt x="4038249" y="796767"/>
                  <a:pt x="4032197" y="817634"/>
                </a:cubicBezTo>
                <a:cubicBezTo>
                  <a:pt x="4025818" y="829046"/>
                  <a:pt x="4031706" y="843229"/>
                  <a:pt x="4042501" y="849261"/>
                </a:cubicBezTo>
                <a:cubicBezTo>
                  <a:pt x="4047326" y="852318"/>
                  <a:pt x="4052632" y="853164"/>
                  <a:pt x="4057720" y="852389"/>
                </a:cubicBezTo>
                <a:close/>
                <a:moveTo>
                  <a:pt x="2001896" y="852474"/>
                </a:moveTo>
                <a:cubicBezTo>
                  <a:pt x="2016350" y="851724"/>
                  <a:pt x="2030258" y="836986"/>
                  <a:pt x="2025895" y="821703"/>
                </a:cubicBezTo>
                <a:cubicBezTo>
                  <a:pt x="2022824" y="803752"/>
                  <a:pt x="1997290" y="795018"/>
                  <a:pt x="1984845" y="808765"/>
                </a:cubicBezTo>
                <a:cubicBezTo>
                  <a:pt x="1972240" y="818954"/>
                  <a:pt x="1973694" y="840140"/>
                  <a:pt x="1987916" y="848065"/>
                </a:cubicBezTo>
                <a:cubicBezTo>
                  <a:pt x="1992199" y="851421"/>
                  <a:pt x="1997078" y="852725"/>
                  <a:pt x="2001896" y="852474"/>
                </a:cubicBezTo>
                <a:close/>
                <a:moveTo>
                  <a:pt x="2296351" y="852558"/>
                </a:moveTo>
                <a:cubicBezTo>
                  <a:pt x="2318889" y="852075"/>
                  <a:pt x="2326456" y="820496"/>
                  <a:pt x="2309230" y="807607"/>
                </a:cubicBezTo>
                <a:cubicBezTo>
                  <a:pt x="2293615" y="793268"/>
                  <a:pt x="2271398" y="808896"/>
                  <a:pt x="2267857" y="826780"/>
                </a:cubicBezTo>
                <a:cubicBezTo>
                  <a:pt x="2273169" y="838702"/>
                  <a:pt x="2280414" y="854491"/>
                  <a:pt x="2296351" y="852558"/>
                </a:cubicBezTo>
                <a:close/>
                <a:moveTo>
                  <a:pt x="3688824" y="852605"/>
                </a:moveTo>
                <a:cubicBezTo>
                  <a:pt x="3703128" y="851404"/>
                  <a:pt x="3715932" y="837390"/>
                  <a:pt x="3712485" y="822191"/>
                </a:cubicBezTo>
                <a:cubicBezTo>
                  <a:pt x="3710679" y="801764"/>
                  <a:pt x="3679491" y="794144"/>
                  <a:pt x="3668328" y="811167"/>
                </a:cubicBezTo>
                <a:cubicBezTo>
                  <a:pt x="3661106" y="822678"/>
                  <a:pt x="3661926" y="841322"/>
                  <a:pt x="3674566" y="849104"/>
                </a:cubicBezTo>
                <a:cubicBezTo>
                  <a:pt x="3679121" y="851981"/>
                  <a:pt x="3684056" y="853005"/>
                  <a:pt x="3688824" y="852605"/>
                </a:cubicBezTo>
                <a:close/>
                <a:moveTo>
                  <a:pt x="2367663" y="852817"/>
                </a:moveTo>
                <a:cubicBezTo>
                  <a:pt x="2380847" y="852386"/>
                  <a:pt x="2393433" y="840897"/>
                  <a:pt x="2392331" y="826641"/>
                </a:cubicBezTo>
                <a:cubicBezTo>
                  <a:pt x="2393637" y="807962"/>
                  <a:pt x="2370771" y="795018"/>
                  <a:pt x="2355418" y="804522"/>
                </a:cubicBezTo>
                <a:cubicBezTo>
                  <a:pt x="2340228" y="814025"/>
                  <a:pt x="2339575" y="839586"/>
                  <a:pt x="2354765" y="849253"/>
                </a:cubicBezTo>
                <a:cubicBezTo>
                  <a:pt x="2358807" y="851874"/>
                  <a:pt x="2363268" y="852960"/>
                  <a:pt x="2367663" y="852817"/>
                </a:cubicBezTo>
                <a:close/>
                <a:moveTo>
                  <a:pt x="5667874" y="852859"/>
                </a:moveTo>
                <a:cubicBezTo>
                  <a:pt x="5681498" y="852475"/>
                  <a:pt x="5694709" y="840996"/>
                  <a:pt x="5692507" y="826017"/>
                </a:cubicBezTo>
                <a:cubicBezTo>
                  <a:pt x="5692507" y="811776"/>
                  <a:pt x="5679296" y="798516"/>
                  <a:pt x="5664780" y="801954"/>
                </a:cubicBezTo>
                <a:cubicBezTo>
                  <a:pt x="5643413" y="803918"/>
                  <a:pt x="5635095" y="838950"/>
                  <a:pt x="5654667" y="849263"/>
                </a:cubicBezTo>
                <a:cubicBezTo>
                  <a:pt x="5658745" y="851882"/>
                  <a:pt x="5663332" y="852987"/>
                  <a:pt x="5667874" y="852859"/>
                </a:cubicBezTo>
                <a:close/>
                <a:moveTo>
                  <a:pt x="3830739" y="852876"/>
                </a:moveTo>
                <a:cubicBezTo>
                  <a:pt x="3843407" y="854773"/>
                  <a:pt x="3858077" y="846456"/>
                  <a:pt x="3858936" y="832928"/>
                </a:cubicBezTo>
                <a:cubicBezTo>
                  <a:pt x="3861392" y="818466"/>
                  <a:pt x="3850261" y="800591"/>
                  <a:pt x="3834220" y="802379"/>
                </a:cubicBezTo>
                <a:cubicBezTo>
                  <a:pt x="3810486" y="800266"/>
                  <a:pt x="3802793" y="834390"/>
                  <a:pt x="3819325" y="847390"/>
                </a:cubicBezTo>
                <a:cubicBezTo>
                  <a:pt x="3822517" y="850477"/>
                  <a:pt x="3826517" y="852244"/>
                  <a:pt x="3830739" y="852876"/>
                </a:cubicBezTo>
                <a:close/>
                <a:moveTo>
                  <a:pt x="5521388" y="852924"/>
                </a:moveTo>
                <a:cubicBezTo>
                  <a:pt x="5536393" y="852503"/>
                  <a:pt x="5551328" y="836476"/>
                  <a:pt x="5546666" y="820908"/>
                </a:cubicBezTo>
                <a:cubicBezTo>
                  <a:pt x="5543559" y="807833"/>
                  <a:pt x="5529329" y="798517"/>
                  <a:pt x="5516080" y="802276"/>
                </a:cubicBezTo>
                <a:cubicBezTo>
                  <a:pt x="5495144" y="805382"/>
                  <a:pt x="5489910" y="836435"/>
                  <a:pt x="5507084" y="847548"/>
                </a:cubicBezTo>
                <a:cubicBezTo>
                  <a:pt x="5511377" y="851471"/>
                  <a:pt x="5516387" y="853064"/>
                  <a:pt x="5521388" y="852924"/>
                </a:cubicBezTo>
                <a:close/>
                <a:moveTo>
                  <a:pt x="2143013" y="852937"/>
                </a:moveTo>
                <a:cubicBezTo>
                  <a:pt x="2155599" y="854436"/>
                  <a:pt x="2169335" y="845747"/>
                  <a:pt x="2171665" y="832652"/>
                </a:cubicBezTo>
                <a:cubicBezTo>
                  <a:pt x="2176898" y="813724"/>
                  <a:pt x="2153677" y="794143"/>
                  <a:pt x="2136180" y="805076"/>
                </a:cubicBezTo>
                <a:cubicBezTo>
                  <a:pt x="2119828" y="812256"/>
                  <a:pt x="2119174" y="836242"/>
                  <a:pt x="2131275" y="847828"/>
                </a:cubicBezTo>
                <a:cubicBezTo>
                  <a:pt x="2134750" y="850806"/>
                  <a:pt x="2138817" y="852437"/>
                  <a:pt x="2143013" y="852937"/>
                </a:cubicBezTo>
                <a:close/>
                <a:moveTo>
                  <a:pt x="3470308" y="852976"/>
                </a:moveTo>
                <a:cubicBezTo>
                  <a:pt x="3484201" y="851300"/>
                  <a:pt x="3496338" y="836095"/>
                  <a:pt x="3492688" y="821346"/>
                </a:cubicBezTo>
                <a:cubicBezTo>
                  <a:pt x="3489768" y="800869"/>
                  <a:pt x="3457809" y="795018"/>
                  <a:pt x="3447589" y="813058"/>
                </a:cubicBezTo>
                <a:cubicBezTo>
                  <a:pt x="3437207" y="824759"/>
                  <a:pt x="3443858" y="842636"/>
                  <a:pt x="3456349" y="849624"/>
                </a:cubicBezTo>
                <a:cubicBezTo>
                  <a:pt x="3460851" y="852590"/>
                  <a:pt x="3465677" y="853535"/>
                  <a:pt x="3470308" y="852976"/>
                </a:cubicBezTo>
                <a:close/>
                <a:moveTo>
                  <a:pt x="3540778" y="852997"/>
                </a:moveTo>
                <a:cubicBezTo>
                  <a:pt x="3555767" y="852752"/>
                  <a:pt x="3571172" y="837021"/>
                  <a:pt x="3566375" y="821291"/>
                </a:cubicBezTo>
                <a:cubicBezTo>
                  <a:pt x="3563423" y="804086"/>
                  <a:pt x="3540629" y="795893"/>
                  <a:pt x="3527018" y="806544"/>
                </a:cubicBezTo>
                <a:cubicBezTo>
                  <a:pt x="3513243" y="815556"/>
                  <a:pt x="3512423" y="838496"/>
                  <a:pt x="3526690" y="847508"/>
                </a:cubicBezTo>
                <a:cubicBezTo>
                  <a:pt x="3530830" y="851441"/>
                  <a:pt x="3535781" y="853079"/>
                  <a:pt x="3540778" y="852997"/>
                </a:cubicBezTo>
                <a:close/>
                <a:moveTo>
                  <a:pt x="5742548" y="853186"/>
                </a:moveTo>
                <a:cubicBezTo>
                  <a:pt x="5755793" y="852554"/>
                  <a:pt x="5768258" y="841242"/>
                  <a:pt x="5766298" y="826728"/>
                </a:cubicBezTo>
                <a:cubicBezTo>
                  <a:pt x="5768094" y="805913"/>
                  <a:pt x="5741471" y="795018"/>
                  <a:pt x="5725955" y="806889"/>
                </a:cubicBezTo>
                <a:cubicBezTo>
                  <a:pt x="5714685" y="818598"/>
                  <a:pt x="5714685" y="840876"/>
                  <a:pt x="5729548" y="849982"/>
                </a:cubicBezTo>
                <a:cubicBezTo>
                  <a:pt x="5733631" y="852422"/>
                  <a:pt x="5738133" y="853397"/>
                  <a:pt x="5742548" y="853186"/>
                </a:cubicBezTo>
                <a:close/>
                <a:moveTo>
                  <a:pt x="5889420" y="855366"/>
                </a:moveTo>
                <a:cubicBezTo>
                  <a:pt x="5897645" y="850319"/>
                  <a:pt x="5905870" y="844945"/>
                  <a:pt x="5913601" y="839246"/>
                </a:cubicBezTo>
                <a:cubicBezTo>
                  <a:pt x="5911956" y="828174"/>
                  <a:pt x="5914095" y="814008"/>
                  <a:pt x="5903402" y="806681"/>
                </a:cubicBezTo>
                <a:cubicBezTo>
                  <a:pt x="5888433" y="794143"/>
                  <a:pt x="5862442" y="806681"/>
                  <a:pt x="5864251" y="826220"/>
                </a:cubicBezTo>
                <a:cubicBezTo>
                  <a:pt x="5861619" y="842340"/>
                  <a:pt x="5877082" y="849993"/>
                  <a:pt x="5889420" y="855366"/>
                </a:cubicBezTo>
                <a:close/>
                <a:moveTo>
                  <a:pt x="2221065" y="855366"/>
                </a:moveTo>
                <a:cubicBezTo>
                  <a:pt x="2235650" y="850181"/>
                  <a:pt x="2248615" y="838189"/>
                  <a:pt x="2243915" y="821335"/>
                </a:cubicBezTo>
                <a:cubicBezTo>
                  <a:pt x="2242943" y="795893"/>
                  <a:pt x="2199349" y="796055"/>
                  <a:pt x="2198214" y="821173"/>
                </a:cubicBezTo>
                <a:cubicBezTo>
                  <a:pt x="2193515" y="838189"/>
                  <a:pt x="2205993" y="850829"/>
                  <a:pt x="2221065" y="855366"/>
                </a:cubicBezTo>
                <a:close/>
                <a:moveTo>
                  <a:pt x="1928299" y="855366"/>
                </a:moveTo>
                <a:cubicBezTo>
                  <a:pt x="1943339" y="850611"/>
                  <a:pt x="1959995" y="835032"/>
                  <a:pt x="1950292" y="817813"/>
                </a:cubicBezTo>
                <a:cubicBezTo>
                  <a:pt x="1943500" y="795018"/>
                  <a:pt x="1907277" y="797806"/>
                  <a:pt x="1903558" y="821257"/>
                </a:cubicBezTo>
                <a:cubicBezTo>
                  <a:pt x="1897898" y="838639"/>
                  <a:pt x="1914554" y="849955"/>
                  <a:pt x="1928299" y="855366"/>
                </a:cubicBezTo>
                <a:close/>
                <a:moveTo>
                  <a:pt x="3403267" y="924585"/>
                </a:moveTo>
                <a:cubicBezTo>
                  <a:pt x="3409983" y="922326"/>
                  <a:pt x="3415671" y="917526"/>
                  <a:pt x="3417607" y="910507"/>
                </a:cubicBezTo>
                <a:cubicBezTo>
                  <a:pt x="3425837" y="892273"/>
                  <a:pt x="3405667" y="869360"/>
                  <a:pt x="3386465" y="877105"/>
                </a:cubicBezTo>
                <a:cubicBezTo>
                  <a:pt x="3366780" y="883076"/>
                  <a:pt x="3365489" y="913734"/>
                  <a:pt x="3382754" y="923415"/>
                </a:cubicBezTo>
                <a:cubicBezTo>
                  <a:pt x="3388805" y="926562"/>
                  <a:pt x="3396550" y="926844"/>
                  <a:pt x="3403267" y="924585"/>
                </a:cubicBezTo>
                <a:close/>
                <a:moveTo>
                  <a:pt x="2007581" y="924622"/>
                </a:moveTo>
                <a:cubicBezTo>
                  <a:pt x="2023746" y="922031"/>
                  <a:pt x="2026196" y="904214"/>
                  <a:pt x="2027339" y="891095"/>
                </a:cubicBezTo>
                <a:cubicBezTo>
                  <a:pt x="2016398" y="880082"/>
                  <a:pt x="1997457" y="867610"/>
                  <a:pt x="1983577" y="882025"/>
                </a:cubicBezTo>
                <a:cubicBezTo>
                  <a:pt x="1963493" y="897898"/>
                  <a:pt x="1983414" y="933206"/>
                  <a:pt x="2007581" y="924622"/>
                </a:cubicBezTo>
                <a:close/>
                <a:moveTo>
                  <a:pt x="3917184" y="924727"/>
                </a:moveTo>
                <a:cubicBezTo>
                  <a:pt x="3924878" y="921742"/>
                  <a:pt x="3931130" y="915322"/>
                  <a:pt x="3932023" y="906653"/>
                </a:cubicBezTo>
                <a:cubicBezTo>
                  <a:pt x="3938357" y="887516"/>
                  <a:pt x="3914809" y="869360"/>
                  <a:pt x="3897596" y="877538"/>
                </a:cubicBezTo>
                <a:cubicBezTo>
                  <a:pt x="3879407" y="884081"/>
                  <a:pt x="3877134" y="912214"/>
                  <a:pt x="3893698" y="922191"/>
                </a:cubicBezTo>
                <a:cubicBezTo>
                  <a:pt x="3900356" y="927262"/>
                  <a:pt x="3909491" y="927712"/>
                  <a:pt x="3917184" y="924727"/>
                </a:cubicBezTo>
                <a:close/>
                <a:moveTo>
                  <a:pt x="3695997" y="924982"/>
                </a:moveTo>
                <a:cubicBezTo>
                  <a:pt x="3702691" y="922750"/>
                  <a:pt x="3708405" y="917759"/>
                  <a:pt x="3710609" y="910616"/>
                </a:cubicBezTo>
                <a:cubicBezTo>
                  <a:pt x="3717956" y="893735"/>
                  <a:pt x="3703425" y="871983"/>
                  <a:pt x="3684161" y="875554"/>
                </a:cubicBezTo>
                <a:cubicBezTo>
                  <a:pt x="3660978" y="877015"/>
                  <a:pt x="3656733" y="912240"/>
                  <a:pt x="3675508" y="922791"/>
                </a:cubicBezTo>
                <a:cubicBezTo>
                  <a:pt x="3681630" y="926686"/>
                  <a:pt x="3689303" y="927214"/>
                  <a:pt x="3695997" y="924982"/>
                </a:cubicBezTo>
                <a:close/>
                <a:moveTo>
                  <a:pt x="2375807" y="925005"/>
                </a:moveTo>
                <a:cubicBezTo>
                  <a:pt x="2383989" y="922372"/>
                  <a:pt x="2390772" y="915922"/>
                  <a:pt x="2392252" y="906533"/>
                </a:cubicBezTo>
                <a:cubicBezTo>
                  <a:pt x="2398173" y="886121"/>
                  <a:pt x="2372518" y="868486"/>
                  <a:pt x="2354756" y="878447"/>
                </a:cubicBezTo>
                <a:cubicBezTo>
                  <a:pt x="2340449" y="886938"/>
                  <a:pt x="2340942" y="909145"/>
                  <a:pt x="2350974" y="920575"/>
                </a:cubicBezTo>
                <a:cubicBezTo>
                  <a:pt x="2358046" y="926454"/>
                  <a:pt x="2367625" y="927638"/>
                  <a:pt x="2375807" y="925005"/>
                </a:cubicBezTo>
                <a:close/>
                <a:moveTo>
                  <a:pt x="3763592" y="925896"/>
                </a:moveTo>
                <a:cubicBezTo>
                  <a:pt x="3777282" y="924051"/>
                  <a:pt x="3789163" y="910196"/>
                  <a:pt x="3785009" y="895612"/>
                </a:cubicBezTo>
                <a:cubicBezTo>
                  <a:pt x="3783543" y="876328"/>
                  <a:pt x="3757807" y="869360"/>
                  <a:pt x="3744612" y="881352"/>
                </a:cubicBezTo>
                <a:cubicBezTo>
                  <a:pt x="3733699" y="893181"/>
                  <a:pt x="3735816" y="914733"/>
                  <a:pt x="3749825" y="923321"/>
                </a:cubicBezTo>
                <a:cubicBezTo>
                  <a:pt x="3754264" y="925792"/>
                  <a:pt x="3759028" y="926512"/>
                  <a:pt x="3763592" y="925896"/>
                </a:cubicBezTo>
                <a:close/>
                <a:moveTo>
                  <a:pt x="3616530" y="925963"/>
                </a:moveTo>
                <a:cubicBezTo>
                  <a:pt x="3631522" y="924152"/>
                  <a:pt x="3644652" y="905812"/>
                  <a:pt x="3637270" y="890406"/>
                </a:cubicBezTo>
                <a:cubicBezTo>
                  <a:pt x="3632913" y="875082"/>
                  <a:pt x="3612905" y="871984"/>
                  <a:pt x="3600642" y="878994"/>
                </a:cubicBezTo>
                <a:cubicBezTo>
                  <a:pt x="3586926" y="889102"/>
                  <a:pt x="3586765" y="912251"/>
                  <a:pt x="3601610" y="921544"/>
                </a:cubicBezTo>
                <a:cubicBezTo>
                  <a:pt x="3606329" y="925334"/>
                  <a:pt x="3611533" y="926567"/>
                  <a:pt x="3616530" y="925963"/>
                </a:cubicBezTo>
                <a:close/>
                <a:moveTo>
                  <a:pt x="3837304" y="926002"/>
                </a:moveTo>
                <a:cubicBezTo>
                  <a:pt x="3850704" y="923986"/>
                  <a:pt x="3862003" y="910078"/>
                  <a:pt x="3858592" y="895715"/>
                </a:cubicBezTo>
                <a:cubicBezTo>
                  <a:pt x="3858429" y="878349"/>
                  <a:pt x="3836664" y="870234"/>
                  <a:pt x="3823183" y="878511"/>
                </a:cubicBezTo>
                <a:cubicBezTo>
                  <a:pt x="3806291" y="887113"/>
                  <a:pt x="3806778" y="915029"/>
                  <a:pt x="3823670" y="923631"/>
                </a:cubicBezTo>
                <a:cubicBezTo>
                  <a:pt x="3828137" y="926025"/>
                  <a:pt x="3832837" y="926674"/>
                  <a:pt x="3837304" y="926002"/>
                </a:cubicBezTo>
                <a:close/>
                <a:moveTo>
                  <a:pt x="1927942" y="926021"/>
                </a:moveTo>
                <a:cubicBezTo>
                  <a:pt x="1942729" y="925392"/>
                  <a:pt x="1956897" y="910882"/>
                  <a:pt x="1952849" y="895371"/>
                </a:cubicBezTo>
                <a:cubicBezTo>
                  <a:pt x="1950069" y="878245"/>
                  <a:pt x="1927663" y="869359"/>
                  <a:pt x="1913762" y="880346"/>
                </a:cubicBezTo>
                <a:cubicBezTo>
                  <a:pt x="1897898" y="888586"/>
                  <a:pt x="1899370" y="912498"/>
                  <a:pt x="1913598" y="921545"/>
                </a:cubicBezTo>
                <a:cubicBezTo>
                  <a:pt x="1918014" y="924898"/>
                  <a:pt x="1923012" y="926231"/>
                  <a:pt x="1927942" y="926021"/>
                </a:cubicBezTo>
                <a:close/>
                <a:moveTo>
                  <a:pt x="1856620" y="926036"/>
                </a:moveTo>
                <a:cubicBezTo>
                  <a:pt x="1869977" y="923948"/>
                  <a:pt x="1881176" y="909999"/>
                  <a:pt x="1878238" y="895684"/>
                </a:cubicBezTo>
                <a:cubicBezTo>
                  <a:pt x="1877096" y="877086"/>
                  <a:pt x="1852291" y="870234"/>
                  <a:pt x="1838093" y="879696"/>
                </a:cubicBezTo>
                <a:cubicBezTo>
                  <a:pt x="1826180" y="891932"/>
                  <a:pt x="1827648" y="914935"/>
                  <a:pt x="1842989" y="923744"/>
                </a:cubicBezTo>
                <a:cubicBezTo>
                  <a:pt x="1847477" y="926110"/>
                  <a:pt x="1852168" y="926732"/>
                  <a:pt x="1856620" y="926036"/>
                </a:cubicBezTo>
                <a:close/>
                <a:moveTo>
                  <a:pt x="2220900" y="926050"/>
                </a:moveTo>
                <a:cubicBezTo>
                  <a:pt x="2228877" y="926070"/>
                  <a:pt x="2236855" y="922513"/>
                  <a:pt x="2240720" y="915319"/>
                </a:cubicBezTo>
                <a:cubicBezTo>
                  <a:pt x="2248615" y="904002"/>
                  <a:pt x="2242858" y="889937"/>
                  <a:pt x="2238582" y="878296"/>
                </a:cubicBezTo>
                <a:cubicBezTo>
                  <a:pt x="2227068" y="876356"/>
                  <a:pt x="2215390" y="876518"/>
                  <a:pt x="2204041" y="877811"/>
                </a:cubicBezTo>
                <a:cubicBezTo>
                  <a:pt x="2199436" y="889451"/>
                  <a:pt x="2193515" y="903678"/>
                  <a:pt x="2201081" y="915319"/>
                </a:cubicBezTo>
                <a:cubicBezTo>
                  <a:pt x="2204946" y="922432"/>
                  <a:pt x="2212923" y="926029"/>
                  <a:pt x="2220900" y="926050"/>
                </a:cubicBezTo>
                <a:close/>
                <a:moveTo>
                  <a:pt x="3545756" y="926062"/>
                </a:moveTo>
                <a:cubicBezTo>
                  <a:pt x="3560469" y="923104"/>
                  <a:pt x="3572714" y="905798"/>
                  <a:pt x="3564673" y="891321"/>
                </a:cubicBezTo>
                <a:cubicBezTo>
                  <a:pt x="3557687" y="873641"/>
                  <a:pt x="3530231" y="870234"/>
                  <a:pt x="3520321" y="886617"/>
                </a:cubicBezTo>
                <a:cubicBezTo>
                  <a:pt x="3511549" y="899269"/>
                  <a:pt x="3516422" y="917761"/>
                  <a:pt x="3530881" y="923601"/>
                </a:cubicBezTo>
                <a:cubicBezTo>
                  <a:pt x="3535674" y="926439"/>
                  <a:pt x="3540852" y="927048"/>
                  <a:pt x="3545756" y="926062"/>
                </a:cubicBezTo>
                <a:close/>
                <a:moveTo>
                  <a:pt x="2295997" y="926104"/>
                </a:moveTo>
                <a:cubicBezTo>
                  <a:pt x="2322837" y="926923"/>
                  <a:pt x="2328205" y="881868"/>
                  <a:pt x="2302016" y="876297"/>
                </a:cubicBezTo>
                <a:cubicBezTo>
                  <a:pt x="2284611" y="870235"/>
                  <a:pt x="2271598" y="886291"/>
                  <a:pt x="2267857" y="901528"/>
                </a:cubicBezTo>
                <a:cubicBezTo>
                  <a:pt x="2272899" y="913325"/>
                  <a:pt x="2280056" y="929708"/>
                  <a:pt x="2295997" y="926104"/>
                </a:cubicBezTo>
                <a:close/>
                <a:moveTo>
                  <a:pt x="5669795" y="926201"/>
                </a:moveTo>
                <a:cubicBezTo>
                  <a:pt x="5683616" y="924877"/>
                  <a:pt x="5695972" y="910903"/>
                  <a:pt x="5692311" y="895925"/>
                </a:cubicBezTo>
                <a:cubicBezTo>
                  <a:pt x="5691335" y="874330"/>
                  <a:pt x="5658792" y="868485"/>
                  <a:pt x="5648215" y="886021"/>
                </a:cubicBezTo>
                <a:cubicBezTo>
                  <a:pt x="5641218" y="897711"/>
                  <a:pt x="5643496" y="915571"/>
                  <a:pt x="5656025" y="922878"/>
                </a:cubicBezTo>
                <a:cubicBezTo>
                  <a:pt x="5660418" y="925679"/>
                  <a:pt x="5665188" y="926643"/>
                  <a:pt x="5669795" y="926201"/>
                </a:cubicBezTo>
                <a:close/>
                <a:moveTo>
                  <a:pt x="3469068" y="926239"/>
                </a:moveTo>
                <a:cubicBezTo>
                  <a:pt x="3481529" y="925408"/>
                  <a:pt x="3493599" y="914607"/>
                  <a:pt x="3493354" y="901313"/>
                </a:cubicBezTo>
                <a:cubicBezTo>
                  <a:pt x="3495805" y="878500"/>
                  <a:pt x="3463127" y="865862"/>
                  <a:pt x="3449239" y="883588"/>
                </a:cubicBezTo>
                <a:cubicBezTo>
                  <a:pt x="3436332" y="895404"/>
                  <a:pt x="3443357" y="915756"/>
                  <a:pt x="3456919" y="923470"/>
                </a:cubicBezTo>
                <a:cubicBezTo>
                  <a:pt x="3460718" y="925685"/>
                  <a:pt x="3464915" y="926516"/>
                  <a:pt x="3469068" y="926239"/>
                </a:cubicBezTo>
                <a:close/>
                <a:moveTo>
                  <a:pt x="2074500" y="926524"/>
                </a:moveTo>
                <a:cubicBezTo>
                  <a:pt x="2087087" y="925759"/>
                  <a:pt x="2099103" y="915349"/>
                  <a:pt x="2097886" y="901633"/>
                </a:cubicBezTo>
                <a:cubicBezTo>
                  <a:pt x="2100807" y="882365"/>
                  <a:pt x="2076632" y="868485"/>
                  <a:pt x="2061219" y="879099"/>
                </a:cubicBezTo>
                <a:cubicBezTo>
                  <a:pt x="2044832" y="887917"/>
                  <a:pt x="2046616" y="915023"/>
                  <a:pt x="2062192" y="923840"/>
                </a:cubicBezTo>
                <a:cubicBezTo>
                  <a:pt x="2066046" y="925963"/>
                  <a:pt x="2070305" y="926779"/>
                  <a:pt x="2074500" y="926524"/>
                </a:cubicBezTo>
                <a:close/>
                <a:moveTo>
                  <a:pt x="1782787" y="926590"/>
                </a:moveTo>
                <a:cubicBezTo>
                  <a:pt x="1796410" y="924753"/>
                  <a:pt x="1807868" y="910671"/>
                  <a:pt x="1805410" y="896035"/>
                </a:cubicBezTo>
                <a:cubicBezTo>
                  <a:pt x="1804591" y="876684"/>
                  <a:pt x="1777723" y="868484"/>
                  <a:pt x="1764780" y="881603"/>
                </a:cubicBezTo>
                <a:cubicBezTo>
                  <a:pt x="1751838" y="892591"/>
                  <a:pt x="1753804" y="915877"/>
                  <a:pt x="1768876" y="923913"/>
                </a:cubicBezTo>
                <a:cubicBezTo>
                  <a:pt x="1773464" y="926455"/>
                  <a:pt x="1778245" y="927203"/>
                  <a:pt x="1782787" y="926590"/>
                </a:cubicBezTo>
                <a:close/>
                <a:moveTo>
                  <a:pt x="2150389" y="926594"/>
                </a:moveTo>
                <a:cubicBezTo>
                  <a:pt x="2164282" y="924712"/>
                  <a:pt x="2176383" y="910567"/>
                  <a:pt x="2172217" y="895871"/>
                </a:cubicBezTo>
                <a:cubicBezTo>
                  <a:pt x="2169439" y="879705"/>
                  <a:pt x="2149996" y="870234"/>
                  <a:pt x="2135618" y="878399"/>
                </a:cubicBezTo>
                <a:cubicBezTo>
                  <a:pt x="2118299" y="887216"/>
                  <a:pt x="2120259" y="914975"/>
                  <a:pt x="2136435" y="923956"/>
                </a:cubicBezTo>
                <a:cubicBezTo>
                  <a:pt x="2140928" y="926487"/>
                  <a:pt x="2145758" y="927222"/>
                  <a:pt x="2150389" y="926594"/>
                </a:cubicBezTo>
                <a:close/>
                <a:moveTo>
                  <a:pt x="2306431" y="995577"/>
                </a:moveTo>
                <a:cubicBezTo>
                  <a:pt x="2313980" y="992105"/>
                  <a:pt x="2319628" y="985284"/>
                  <a:pt x="2319300" y="975889"/>
                </a:cubicBezTo>
                <a:cubicBezTo>
                  <a:pt x="2322083" y="958569"/>
                  <a:pt x="2303914" y="943701"/>
                  <a:pt x="2287545" y="950073"/>
                </a:cubicBezTo>
                <a:cubicBezTo>
                  <a:pt x="2267740" y="954975"/>
                  <a:pt x="2263484" y="986182"/>
                  <a:pt x="2282144" y="995168"/>
                </a:cubicBezTo>
                <a:cubicBezTo>
                  <a:pt x="2289428" y="999171"/>
                  <a:pt x="2298881" y="999049"/>
                  <a:pt x="2306431" y="995577"/>
                </a:cubicBezTo>
                <a:close/>
                <a:moveTo>
                  <a:pt x="1719615" y="995914"/>
                </a:moveTo>
                <a:cubicBezTo>
                  <a:pt x="1726757" y="992506"/>
                  <a:pt x="1731898" y="985895"/>
                  <a:pt x="1731082" y="976728"/>
                </a:cubicBezTo>
                <a:cubicBezTo>
                  <a:pt x="1734347" y="961477"/>
                  <a:pt x="1720636" y="947199"/>
                  <a:pt x="1704966" y="949957"/>
                </a:cubicBezTo>
                <a:cubicBezTo>
                  <a:pt x="1682114" y="949633"/>
                  <a:pt x="1675748" y="987923"/>
                  <a:pt x="1696151" y="995873"/>
                </a:cubicBezTo>
                <a:cubicBezTo>
                  <a:pt x="1703333" y="999524"/>
                  <a:pt x="1712474" y="999321"/>
                  <a:pt x="1719615" y="995914"/>
                </a:cubicBezTo>
                <a:close/>
                <a:moveTo>
                  <a:pt x="2356057" y="995987"/>
                </a:moveTo>
                <a:cubicBezTo>
                  <a:pt x="2370418" y="1002300"/>
                  <a:pt x="2392775" y="994854"/>
                  <a:pt x="2392612" y="976886"/>
                </a:cubicBezTo>
                <a:cubicBezTo>
                  <a:pt x="2395550" y="956651"/>
                  <a:pt x="2371071" y="943701"/>
                  <a:pt x="2354262" y="952604"/>
                </a:cubicBezTo>
                <a:cubicBezTo>
                  <a:pt x="2340717" y="962317"/>
                  <a:pt x="2339575" y="988541"/>
                  <a:pt x="2356057" y="995987"/>
                </a:cubicBezTo>
                <a:close/>
                <a:moveTo>
                  <a:pt x="2211966" y="996075"/>
                </a:moveTo>
                <a:cubicBezTo>
                  <a:pt x="2225601" y="1002300"/>
                  <a:pt x="2246379" y="992798"/>
                  <a:pt x="2244593" y="975923"/>
                </a:cubicBezTo>
                <a:cubicBezTo>
                  <a:pt x="2246866" y="962325"/>
                  <a:pt x="2235665" y="946925"/>
                  <a:pt x="2221056" y="949546"/>
                </a:cubicBezTo>
                <a:cubicBezTo>
                  <a:pt x="2195896" y="945450"/>
                  <a:pt x="2188267" y="989849"/>
                  <a:pt x="2211966" y="996075"/>
                </a:cubicBezTo>
                <a:close/>
                <a:moveTo>
                  <a:pt x="1844943" y="996396"/>
                </a:moveTo>
                <a:cubicBezTo>
                  <a:pt x="1859347" y="1001425"/>
                  <a:pt x="1880790" y="993475"/>
                  <a:pt x="1879317" y="975953"/>
                </a:cubicBezTo>
                <a:cubicBezTo>
                  <a:pt x="1881281" y="959728"/>
                  <a:pt x="1865731" y="945450"/>
                  <a:pt x="1849690" y="949506"/>
                </a:cubicBezTo>
                <a:cubicBezTo>
                  <a:pt x="1826938" y="951778"/>
                  <a:pt x="1822682" y="990068"/>
                  <a:pt x="1844943" y="996396"/>
                </a:cubicBezTo>
                <a:close/>
                <a:moveTo>
                  <a:pt x="1769952" y="996503"/>
                </a:moveTo>
                <a:cubicBezTo>
                  <a:pt x="1784739" y="1003174"/>
                  <a:pt x="1804725" y="993086"/>
                  <a:pt x="1805050" y="976000"/>
                </a:cubicBezTo>
                <a:cubicBezTo>
                  <a:pt x="1807813" y="961030"/>
                  <a:pt x="1793838" y="947199"/>
                  <a:pt x="1778889" y="950128"/>
                </a:cubicBezTo>
                <a:cubicBezTo>
                  <a:pt x="1754515" y="948501"/>
                  <a:pt x="1748340" y="988041"/>
                  <a:pt x="1769952" y="996503"/>
                </a:cubicBezTo>
                <a:close/>
                <a:moveTo>
                  <a:pt x="3457774" y="996730"/>
                </a:moveTo>
                <a:cubicBezTo>
                  <a:pt x="3472464" y="1002300"/>
                  <a:pt x="3492541" y="993945"/>
                  <a:pt x="3492868" y="976414"/>
                </a:cubicBezTo>
                <a:cubicBezTo>
                  <a:pt x="3495806" y="956590"/>
                  <a:pt x="3472301" y="942827"/>
                  <a:pt x="3455815" y="952330"/>
                </a:cubicBezTo>
                <a:cubicBezTo>
                  <a:pt x="3437207" y="960194"/>
                  <a:pt x="3438676" y="990668"/>
                  <a:pt x="3457774" y="996730"/>
                </a:cubicBezTo>
                <a:close/>
                <a:moveTo>
                  <a:pt x="3914974" y="996916"/>
                </a:moveTo>
                <a:cubicBezTo>
                  <a:pt x="3921641" y="995370"/>
                  <a:pt x="3927632" y="991554"/>
                  <a:pt x="3931079" y="985289"/>
                </a:cubicBezTo>
                <a:cubicBezTo>
                  <a:pt x="3940106" y="968422"/>
                  <a:pt x="3922216" y="945450"/>
                  <a:pt x="3903013" y="949788"/>
                </a:cubicBezTo>
                <a:cubicBezTo>
                  <a:pt x="3881840" y="952037"/>
                  <a:pt x="3876260" y="985611"/>
                  <a:pt x="3894806" y="994928"/>
                </a:cubicBezTo>
                <a:cubicBezTo>
                  <a:pt x="3900961" y="997739"/>
                  <a:pt x="3908306" y="998462"/>
                  <a:pt x="3914974" y="996916"/>
                </a:cubicBezTo>
                <a:close/>
                <a:moveTo>
                  <a:pt x="2439458" y="997788"/>
                </a:moveTo>
                <a:cubicBezTo>
                  <a:pt x="2445793" y="998551"/>
                  <a:pt x="2451984" y="997933"/>
                  <a:pt x="2457361" y="993565"/>
                </a:cubicBezTo>
                <a:cubicBezTo>
                  <a:pt x="2472515" y="982687"/>
                  <a:pt x="2467464" y="955326"/>
                  <a:pt x="2449866" y="950217"/>
                </a:cubicBezTo>
                <a:cubicBezTo>
                  <a:pt x="2438623" y="948074"/>
                  <a:pt x="2423959" y="949887"/>
                  <a:pt x="2418582" y="961590"/>
                </a:cubicBezTo>
                <a:cubicBezTo>
                  <a:pt x="2413042" y="971808"/>
                  <a:pt x="2418256" y="983346"/>
                  <a:pt x="2420700" y="993730"/>
                </a:cubicBezTo>
                <a:cubicBezTo>
                  <a:pt x="2426647" y="994884"/>
                  <a:pt x="2433124" y="997026"/>
                  <a:pt x="2439458" y="997788"/>
                </a:cubicBezTo>
                <a:close/>
                <a:moveTo>
                  <a:pt x="3545396" y="997795"/>
                </a:moveTo>
                <a:cubicBezTo>
                  <a:pt x="3558539" y="995809"/>
                  <a:pt x="3570521" y="984304"/>
                  <a:pt x="3566396" y="970060"/>
                </a:cubicBezTo>
                <a:cubicBezTo>
                  <a:pt x="3564616" y="953665"/>
                  <a:pt x="3545525" y="944575"/>
                  <a:pt x="3531125" y="951393"/>
                </a:cubicBezTo>
                <a:cubicBezTo>
                  <a:pt x="3511872" y="957724"/>
                  <a:pt x="3511549" y="991974"/>
                  <a:pt x="3532420" y="996357"/>
                </a:cubicBezTo>
                <a:cubicBezTo>
                  <a:pt x="3536505" y="998061"/>
                  <a:pt x="3541015" y="998457"/>
                  <a:pt x="3545396" y="997795"/>
                </a:cubicBezTo>
                <a:close/>
                <a:moveTo>
                  <a:pt x="2076353" y="997931"/>
                </a:moveTo>
                <a:cubicBezTo>
                  <a:pt x="2089380" y="996816"/>
                  <a:pt x="2100860" y="985484"/>
                  <a:pt x="2098398" y="971259"/>
                </a:cubicBezTo>
                <a:cubicBezTo>
                  <a:pt x="2098562" y="950524"/>
                  <a:pt x="2071806" y="944576"/>
                  <a:pt x="2057032" y="954381"/>
                </a:cubicBezTo>
                <a:cubicBezTo>
                  <a:pt x="2045706" y="965472"/>
                  <a:pt x="2046362" y="989904"/>
                  <a:pt x="2063270" y="995369"/>
                </a:cubicBezTo>
                <a:cubicBezTo>
                  <a:pt x="2067497" y="997539"/>
                  <a:pt x="2072011" y="998303"/>
                  <a:pt x="2076353" y="997931"/>
                </a:cubicBezTo>
                <a:close/>
                <a:moveTo>
                  <a:pt x="3763910" y="998141"/>
                </a:moveTo>
                <a:cubicBezTo>
                  <a:pt x="3776801" y="996608"/>
                  <a:pt x="3788428" y="984955"/>
                  <a:pt x="3784693" y="970359"/>
                </a:cubicBezTo>
                <a:cubicBezTo>
                  <a:pt x="3784372" y="949916"/>
                  <a:pt x="3758187" y="943701"/>
                  <a:pt x="3744693" y="955313"/>
                </a:cubicBezTo>
                <a:cubicBezTo>
                  <a:pt x="3735376" y="967252"/>
                  <a:pt x="3734573" y="990475"/>
                  <a:pt x="3751119" y="996036"/>
                </a:cubicBezTo>
                <a:cubicBezTo>
                  <a:pt x="3755175" y="998039"/>
                  <a:pt x="3759613" y="998652"/>
                  <a:pt x="3763910" y="998141"/>
                </a:cubicBezTo>
                <a:close/>
                <a:moveTo>
                  <a:pt x="1928314" y="998271"/>
                </a:moveTo>
                <a:cubicBezTo>
                  <a:pt x="1942290" y="997587"/>
                  <a:pt x="1955450" y="985913"/>
                  <a:pt x="1952311" y="970227"/>
                </a:cubicBezTo>
                <a:cubicBezTo>
                  <a:pt x="1950379" y="949798"/>
                  <a:pt x="1922529" y="942826"/>
                  <a:pt x="1909328" y="956932"/>
                </a:cubicBezTo>
                <a:cubicBezTo>
                  <a:pt x="1897898" y="967146"/>
                  <a:pt x="1901278" y="988061"/>
                  <a:pt x="1914640" y="995033"/>
                </a:cubicBezTo>
                <a:cubicBezTo>
                  <a:pt x="1918906" y="997506"/>
                  <a:pt x="1923656" y="998499"/>
                  <a:pt x="1928314" y="998271"/>
                </a:cubicBezTo>
                <a:close/>
                <a:moveTo>
                  <a:pt x="2002020" y="998355"/>
                </a:moveTo>
                <a:cubicBezTo>
                  <a:pt x="2016021" y="997358"/>
                  <a:pt x="2029653" y="985459"/>
                  <a:pt x="2026100" y="970248"/>
                </a:cubicBezTo>
                <a:cubicBezTo>
                  <a:pt x="2024302" y="950293"/>
                  <a:pt x="1996363" y="941951"/>
                  <a:pt x="1982965" y="956181"/>
                </a:cubicBezTo>
                <a:cubicBezTo>
                  <a:pt x="1971365" y="967140"/>
                  <a:pt x="1972999" y="988894"/>
                  <a:pt x="1988520" y="995437"/>
                </a:cubicBezTo>
                <a:cubicBezTo>
                  <a:pt x="1992646" y="997808"/>
                  <a:pt x="1997354" y="998688"/>
                  <a:pt x="2002020" y="998355"/>
                </a:cubicBezTo>
                <a:close/>
                <a:moveTo>
                  <a:pt x="3615264" y="998515"/>
                </a:moveTo>
                <a:cubicBezTo>
                  <a:pt x="3629289" y="998015"/>
                  <a:pt x="3642505" y="986884"/>
                  <a:pt x="3639178" y="971141"/>
                </a:cubicBezTo>
                <a:cubicBezTo>
                  <a:pt x="3638685" y="949659"/>
                  <a:pt x="3609603" y="941951"/>
                  <a:pt x="3595966" y="956218"/>
                </a:cubicBezTo>
                <a:cubicBezTo>
                  <a:pt x="3586765" y="967370"/>
                  <a:pt x="3586765" y="989016"/>
                  <a:pt x="3601552" y="995248"/>
                </a:cubicBezTo>
                <a:cubicBezTo>
                  <a:pt x="3605824" y="997667"/>
                  <a:pt x="3610589" y="998681"/>
                  <a:pt x="3615264" y="998515"/>
                </a:cubicBezTo>
                <a:close/>
                <a:moveTo>
                  <a:pt x="3837779" y="998519"/>
                </a:moveTo>
                <a:cubicBezTo>
                  <a:pt x="3850769" y="996879"/>
                  <a:pt x="3862009" y="985543"/>
                  <a:pt x="3858615" y="970713"/>
                </a:cubicBezTo>
                <a:cubicBezTo>
                  <a:pt x="3859262" y="947508"/>
                  <a:pt x="3823067" y="941952"/>
                  <a:pt x="3813534" y="961235"/>
                </a:cubicBezTo>
                <a:cubicBezTo>
                  <a:pt x="3808040" y="973328"/>
                  <a:pt x="3810464" y="992120"/>
                  <a:pt x="3824683" y="996696"/>
                </a:cubicBezTo>
                <a:cubicBezTo>
                  <a:pt x="3828924" y="998534"/>
                  <a:pt x="3833449" y="999065"/>
                  <a:pt x="3837779" y="998519"/>
                </a:cubicBezTo>
                <a:close/>
                <a:moveTo>
                  <a:pt x="2151889" y="998526"/>
                </a:moveTo>
                <a:cubicBezTo>
                  <a:pt x="2165752" y="995821"/>
                  <a:pt x="2176740" y="980886"/>
                  <a:pt x="2171018" y="966134"/>
                </a:cubicBezTo>
                <a:cubicBezTo>
                  <a:pt x="2167284" y="945814"/>
                  <a:pt x="2135144" y="943701"/>
                  <a:pt x="2126378" y="961257"/>
                </a:cubicBezTo>
                <a:cubicBezTo>
                  <a:pt x="2120048" y="973124"/>
                  <a:pt x="2123781" y="991818"/>
                  <a:pt x="2137579" y="996695"/>
                </a:cubicBezTo>
                <a:cubicBezTo>
                  <a:pt x="2142327" y="998971"/>
                  <a:pt x="2147268" y="999428"/>
                  <a:pt x="2151889" y="998526"/>
                </a:cubicBezTo>
                <a:close/>
                <a:moveTo>
                  <a:pt x="3690045" y="998547"/>
                </a:moveTo>
                <a:cubicBezTo>
                  <a:pt x="3703803" y="997464"/>
                  <a:pt x="3716533" y="985710"/>
                  <a:pt x="3712270" y="970567"/>
                </a:cubicBezTo>
                <a:cubicBezTo>
                  <a:pt x="3711783" y="949725"/>
                  <a:pt x="3684495" y="943700"/>
                  <a:pt x="3670689" y="955749"/>
                </a:cubicBezTo>
                <a:cubicBezTo>
                  <a:pt x="3661106" y="967147"/>
                  <a:pt x="3662243" y="988803"/>
                  <a:pt x="3676536" y="995805"/>
                </a:cubicBezTo>
                <a:cubicBezTo>
                  <a:pt x="3680759" y="998084"/>
                  <a:pt x="3685459" y="998909"/>
                  <a:pt x="3690045" y="998547"/>
                </a:cubicBezTo>
                <a:close/>
                <a:moveTo>
                  <a:pt x="1937465" y="1069762"/>
                </a:moveTo>
                <a:cubicBezTo>
                  <a:pt x="1945415" y="1066612"/>
                  <a:pt x="1951759" y="1059908"/>
                  <a:pt x="1952654" y="1050701"/>
                </a:cubicBezTo>
                <a:cubicBezTo>
                  <a:pt x="1957371" y="1030670"/>
                  <a:pt x="1932321" y="1016293"/>
                  <a:pt x="1915729" y="1026147"/>
                </a:cubicBezTo>
                <a:cubicBezTo>
                  <a:pt x="1899137" y="1032286"/>
                  <a:pt x="1897023" y="1059424"/>
                  <a:pt x="1912638" y="1067501"/>
                </a:cubicBezTo>
                <a:cubicBezTo>
                  <a:pt x="1919958" y="1072509"/>
                  <a:pt x="1929515" y="1072912"/>
                  <a:pt x="1937465" y="1069762"/>
                </a:cubicBezTo>
                <a:close/>
                <a:moveTo>
                  <a:pt x="3477345" y="1069891"/>
                </a:moveTo>
                <a:cubicBezTo>
                  <a:pt x="3485655" y="1067166"/>
                  <a:pt x="3492311" y="1060700"/>
                  <a:pt x="3492714" y="1050778"/>
                </a:cubicBezTo>
                <a:cubicBezTo>
                  <a:pt x="3497555" y="1030933"/>
                  <a:pt x="3475287" y="1016293"/>
                  <a:pt x="3458345" y="1025077"/>
                </a:cubicBezTo>
                <a:cubicBezTo>
                  <a:pt x="3440757" y="1030608"/>
                  <a:pt x="3437207" y="1056146"/>
                  <a:pt x="3452052" y="1066556"/>
                </a:cubicBezTo>
                <a:cubicBezTo>
                  <a:pt x="3459071" y="1071599"/>
                  <a:pt x="3469035" y="1072615"/>
                  <a:pt x="3477345" y="1069891"/>
                </a:cubicBezTo>
                <a:close/>
                <a:moveTo>
                  <a:pt x="2008602" y="1069941"/>
                </a:moveTo>
                <a:cubicBezTo>
                  <a:pt x="2015697" y="1067335"/>
                  <a:pt x="2022246" y="1062082"/>
                  <a:pt x="2027340" y="1056507"/>
                </a:cubicBezTo>
                <a:cubicBezTo>
                  <a:pt x="2026855" y="1041639"/>
                  <a:pt x="2021033" y="1023376"/>
                  <a:pt x="2003083" y="1023538"/>
                </a:cubicBezTo>
                <a:cubicBezTo>
                  <a:pt x="1978180" y="1018043"/>
                  <a:pt x="1965243" y="1055375"/>
                  <a:pt x="1986589" y="1067496"/>
                </a:cubicBezTo>
                <a:cubicBezTo>
                  <a:pt x="1993866" y="1072506"/>
                  <a:pt x="2001507" y="1072547"/>
                  <a:pt x="2008602" y="1069941"/>
                </a:cubicBezTo>
                <a:close/>
                <a:moveTo>
                  <a:pt x="1789273" y="1070054"/>
                </a:moveTo>
                <a:cubicBezTo>
                  <a:pt x="1797604" y="1067296"/>
                  <a:pt x="1804292" y="1060564"/>
                  <a:pt x="1804535" y="1050587"/>
                </a:cubicBezTo>
                <a:cubicBezTo>
                  <a:pt x="1809562" y="1031120"/>
                  <a:pt x="1786699" y="1017168"/>
                  <a:pt x="1770160" y="1024955"/>
                </a:cubicBezTo>
                <a:cubicBezTo>
                  <a:pt x="1754108" y="1031444"/>
                  <a:pt x="1751838" y="1054480"/>
                  <a:pt x="1764161" y="1065674"/>
                </a:cubicBezTo>
                <a:cubicBezTo>
                  <a:pt x="1770971" y="1071595"/>
                  <a:pt x="1780943" y="1072812"/>
                  <a:pt x="1789273" y="1070054"/>
                </a:cubicBezTo>
                <a:close/>
                <a:moveTo>
                  <a:pt x="3842713" y="1070419"/>
                </a:moveTo>
                <a:cubicBezTo>
                  <a:pt x="3860788" y="1065882"/>
                  <a:pt x="3864016" y="1039142"/>
                  <a:pt x="3851105" y="1027798"/>
                </a:cubicBezTo>
                <a:cubicBezTo>
                  <a:pt x="3841099" y="1021478"/>
                  <a:pt x="3827058" y="1020667"/>
                  <a:pt x="3817698" y="1028284"/>
                </a:cubicBezTo>
                <a:cubicBezTo>
                  <a:pt x="3810597" y="1035901"/>
                  <a:pt x="3811888" y="1047245"/>
                  <a:pt x="3809790" y="1056644"/>
                </a:cubicBezTo>
                <a:cubicBezTo>
                  <a:pt x="3818182" y="1065558"/>
                  <a:pt x="3829640" y="1075767"/>
                  <a:pt x="3842713" y="1070419"/>
                </a:cubicBezTo>
                <a:close/>
                <a:moveTo>
                  <a:pt x="5895831" y="1070527"/>
                </a:moveTo>
                <a:cubicBezTo>
                  <a:pt x="5903443" y="1068732"/>
                  <a:pt x="5909980" y="1063877"/>
                  <a:pt x="5911847" y="1055472"/>
                </a:cubicBezTo>
                <a:cubicBezTo>
                  <a:pt x="5916719" y="1040295"/>
                  <a:pt x="5906488" y="1021202"/>
                  <a:pt x="5889274" y="1022671"/>
                </a:cubicBezTo>
                <a:cubicBezTo>
                  <a:pt x="5865402" y="1018917"/>
                  <a:pt x="5855496" y="1054493"/>
                  <a:pt x="5873359" y="1067222"/>
                </a:cubicBezTo>
                <a:cubicBezTo>
                  <a:pt x="5879530" y="1071057"/>
                  <a:pt x="5888219" y="1072322"/>
                  <a:pt x="5895831" y="1070527"/>
                </a:cubicBezTo>
                <a:close/>
                <a:moveTo>
                  <a:pt x="2083024" y="1070552"/>
                </a:moveTo>
                <a:cubicBezTo>
                  <a:pt x="2091691" y="1067933"/>
                  <a:pt x="2098528" y="1061273"/>
                  <a:pt x="2098040" y="1050878"/>
                </a:cubicBezTo>
                <a:cubicBezTo>
                  <a:pt x="2100807" y="1035447"/>
                  <a:pt x="2087948" y="1020666"/>
                  <a:pt x="2071996" y="1023265"/>
                </a:cubicBezTo>
                <a:cubicBezTo>
                  <a:pt x="2050184" y="1022615"/>
                  <a:pt x="2042208" y="1052827"/>
                  <a:pt x="2057020" y="1065984"/>
                </a:cubicBezTo>
                <a:cubicBezTo>
                  <a:pt x="2063857" y="1071750"/>
                  <a:pt x="2074356" y="1073171"/>
                  <a:pt x="2083024" y="1070552"/>
                </a:cubicBezTo>
                <a:close/>
                <a:moveTo>
                  <a:pt x="2302557" y="1070603"/>
                </a:moveTo>
                <a:cubicBezTo>
                  <a:pt x="2310035" y="1068770"/>
                  <a:pt x="2316334" y="1063937"/>
                  <a:pt x="2317878" y="1055559"/>
                </a:cubicBezTo>
                <a:cubicBezTo>
                  <a:pt x="2324706" y="1039126"/>
                  <a:pt x="2308938" y="1019792"/>
                  <a:pt x="2291219" y="1023659"/>
                </a:cubicBezTo>
                <a:cubicBezTo>
                  <a:pt x="2269111" y="1023659"/>
                  <a:pt x="2262609" y="1057170"/>
                  <a:pt x="2280165" y="1067642"/>
                </a:cubicBezTo>
                <a:cubicBezTo>
                  <a:pt x="2286423" y="1071267"/>
                  <a:pt x="2295080" y="1072435"/>
                  <a:pt x="2302557" y="1070603"/>
                </a:cubicBezTo>
                <a:close/>
                <a:moveTo>
                  <a:pt x="2433750" y="1070805"/>
                </a:moveTo>
                <a:cubicBezTo>
                  <a:pt x="2458867" y="1081014"/>
                  <a:pt x="2478637" y="1042447"/>
                  <a:pt x="2456761" y="1027539"/>
                </a:cubicBezTo>
                <a:cubicBezTo>
                  <a:pt x="2442176" y="1017168"/>
                  <a:pt x="2424838" y="1026891"/>
                  <a:pt x="2414791" y="1038882"/>
                </a:cubicBezTo>
                <a:cubicBezTo>
                  <a:pt x="2416249" y="1051522"/>
                  <a:pt x="2417546" y="1069185"/>
                  <a:pt x="2433750" y="1070805"/>
                </a:cubicBezTo>
                <a:close/>
                <a:moveTo>
                  <a:pt x="3694755" y="1070931"/>
                </a:moveTo>
                <a:cubicBezTo>
                  <a:pt x="3707090" y="1067203"/>
                  <a:pt x="3716286" y="1053196"/>
                  <a:pt x="3711275" y="1040099"/>
                </a:cubicBezTo>
                <a:cubicBezTo>
                  <a:pt x="3708994" y="1022474"/>
                  <a:pt x="3685694" y="1018917"/>
                  <a:pt x="3672821" y="1027325"/>
                </a:cubicBezTo>
                <a:cubicBezTo>
                  <a:pt x="3658483" y="1038644"/>
                  <a:pt x="3661253" y="1068233"/>
                  <a:pt x="3681783" y="1070820"/>
                </a:cubicBezTo>
                <a:cubicBezTo>
                  <a:pt x="3686183" y="1072275"/>
                  <a:pt x="3690643" y="1072174"/>
                  <a:pt x="3694755" y="1070931"/>
                </a:cubicBezTo>
                <a:close/>
                <a:moveTo>
                  <a:pt x="3767319" y="1070940"/>
                </a:moveTo>
                <a:cubicBezTo>
                  <a:pt x="3775236" y="1069358"/>
                  <a:pt x="3782167" y="1064410"/>
                  <a:pt x="3783778" y="1055973"/>
                </a:cubicBezTo>
                <a:cubicBezTo>
                  <a:pt x="3790548" y="1040235"/>
                  <a:pt x="3777815" y="1019792"/>
                  <a:pt x="3760086" y="1023037"/>
                </a:cubicBezTo>
                <a:cubicBezTo>
                  <a:pt x="3738328" y="1021901"/>
                  <a:pt x="3731075" y="1052404"/>
                  <a:pt x="3744936" y="1065708"/>
                </a:cubicBezTo>
                <a:cubicBezTo>
                  <a:pt x="3750496" y="1070737"/>
                  <a:pt x="3759401" y="1072522"/>
                  <a:pt x="3767319" y="1070940"/>
                </a:cubicBezTo>
                <a:close/>
                <a:moveTo>
                  <a:pt x="1707607" y="1071059"/>
                </a:moveTo>
                <a:cubicBezTo>
                  <a:pt x="1713813" y="1070998"/>
                  <a:pt x="1720058" y="1069177"/>
                  <a:pt x="1725135" y="1065859"/>
                </a:cubicBezTo>
                <a:cubicBezTo>
                  <a:pt x="1736095" y="1051453"/>
                  <a:pt x="1731904" y="1022316"/>
                  <a:pt x="1710146" y="1022802"/>
                </a:cubicBezTo>
                <a:cubicBezTo>
                  <a:pt x="1686615" y="1018917"/>
                  <a:pt x="1676622" y="1049672"/>
                  <a:pt x="1690321" y="1065697"/>
                </a:cubicBezTo>
                <a:cubicBezTo>
                  <a:pt x="1695237" y="1069420"/>
                  <a:pt x="1701402" y="1071120"/>
                  <a:pt x="1707607" y="1071059"/>
                </a:cubicBezTo>
                <a:close/>
                <a:moveTo>
                  <a:pt x="2225438" y="1071083"/>
                </a:moveTo>
                <a:cubicBezTo>
                  <a:pt x="2232507" y="1070254"/>
                  <a:pt x="2238882" y="1066895"/>
                  <a:pt x="2241905" y="1059773"/>
                </a:cubicBezTo>
                <a:cubicBezTo>
                  <a:pt x="2245992" y="1049899"/>
                  <a:pt x="2245665" y="1036949"/>
                  <a:pt x="2238309" y="1028694"/>
                </a:cubicBezTo>
                <a:cubicBezTo>
                  <a:pt x="2227031" y="1019791"/>
                  <a:pt x="2205946" y="1020439"/>
                  <a:pt x="2199408" y="1034683"/>
                </a:cubicBezTo>
                <a:cubicBezTo>
                  <a:pt x="2196139" y="1045366"/>
                  <a:pt x="2196139" y="1058963"/>
                  <a:pt x="2204802" y="1067219"/>
                </a:cubicBezTo>
                <a:cubicBezTo>
                  <a:pt x="2210604" y="1070213"/>
                  <a:pt x="2218368" y="1071913"/>
                  <a:pt x="2225438" y="1071083"/>
                </a:cubicBezTo>
                <a:close/>
                <a:moveTo>
                  <a:pt x="3619983" y="1071100"/>
                </a:moveTo>
                <a:cubicBezTo>
                  <a:pt x="3627002" y="1070182"/>
                  <a:pt x="3633223" y="1066755"/>
                  <a:pt x="3635760" y="1059493"/>
                </a:cubicBezTo>
                <a:cubicBezTo>
                  <a:pt x="3646238" y="1042684"/>
                  <a:pt x="3630358" y="1018042"/>
                  <a:pt x="3610386" y="1023101"/>
                </a:cubicBezTo>
                <a:cubicBezTo>
                  <a:pt x="3588285" y="1023591"/>
                  <a:pt x="3582392" y="1056719"/>
                  <a:pt x="3599417" y="1067653"/>
                </a:cubicBezTo>
                <a:cubicBezTo>
                  <a:pt x="3605147" y="1070427"/>
                  <a:pt x="3612964" y="1072018"/>
                  <a:pt x="3619983" y="1071100"/>
                </a:cubicBezTo>
                <a:close/>
                <a:moveTo>
                  <a:pt x="5159529" y="1071245"/>
                </a:moveTo>
                <a:cubicBezTo>
                  <a:pt x="5166635" y="1070416"/>
                  <a:pt x="5173147" y="1067057"/>
                  <a:pt x="5176751" y="1060097"/>
                </a:cubicBezTo>
                <a:cubicBezTo>
                  <a:pt x="5181174" y="1048442"/>
                  <a:pt x="5179699" y="1032417"/>
                  <a:pt x="5167577" y="1025942"/>
                </a:cubicBezTo>
                <a:cubicBezTo>
                  <a:pt x="5154799" y="1019791"/>
                  <a:pt x="5134650" y="1024000"/>
                  <a:pt x="5131538" y="1039377"/>
                </a:cubicBezTo>
                <a:cubicBezTo>
                  <a:pt x="5129572" y="1049089"/>
                  <a:pt x="5130227" y="1060582"/>
                  <a:pt x="5138745" y="1067219"/>
                </a:cubicBezTo>
                <a:cubicBezTo>
                  <a:pt x="5144725" y="1070375"/>
                  <a:pt x="5152424" y="1072075"/>
                  <a:pt x="5159529" y="1071245"/>
                </a:cubicBezTo>
                <a:close/>
                <a:moveTo>
                  <a:pt x="3546344" y="1071315"/>
                </a:moveTo>
                <a:cubicBezTo>
                  <a:pt x="3560053" y="1068395"/>
                  <a:pt x="3571613" y="1054623"/>
                  <a:pt x="3565513" y="1040304"/>
                </a:cubicBezTo>
                <a:cubicBezTo>
                  <a:pt x="3559982" y="1020242"/>
                  <a:pt x="3528751" y="1017168"/>
                  <a:pt x="3518503" y="1034642"/>
                </a:cubicBezTo>
                <a:cubicBezTo>
                  <a:pt x="3513298" y="1047747"/>
                  <a:pt x="3516876" y="1066676"/>
                  <a:pt x="3532492" y="1070236"/>
                </a:cubicBezTo>
                <a:cubicBezTo>
                  <a:pt x="3536965" y="1072056"/>
                  <a:pt x="3541774" y="1072288"/>
                  <a:pt x="3546344" y="1071315"/>
                </a:cubicBezTo>
                <a:close/>
                <a:moveTo>
                  <a:pt x="5813240" y="1071623"/>
                </a:moveTo>
                <a:cubicBezTo>
                  <a:pt x="5827719" y="1072663"/>
                  <a:pt x="5842907" y="1061781"/>
                  <a:pt x="5839247" y="1045030"/>
                </a:cubicBezTo>
                <a:cubicBezTo>
                  <a:pt x="5840549" y="1021391"/>
                  <a:pt x="5802162" y="1014544"/>
                  <a:pt x="5794029" y="1035738"/>
                </a:cubicBezTo>
                <a:cubicBezTo>
                  <a:pt x="5791915" y="1045845"/>
                  <a:pt x="5790776" y="1059213"/>
                  <a:pt x="5799722" y="1066386"/>
                </a:cubicBezTo>
                <a:cubicBezTo>
                  <a:pt x="5803667" y="1069606"/>
                  <a:pt x="5808414" y="1071277"/>
                  <a:pt x="5813240" y="1071623"/>
                </a:cubicBezTo>
                <a:close/>
                <a:moveTo>
                  <a:pt x="3390819" y="1071733"/>
                </a:moveTo>
                <a:cubicBezTo>
                  <a:pt x="3405853" y="1073149"/>
                  <a:pt x="3422237" y="1061730"/>
                  <a:pt x="3419308" y="1044707"/>
                </a:cubicBezTo>
                <a:cubicBezTo>
                  <a:pt x="3419145" y="1025602"/>
                  <a:pt x="3394086" y="1016294"/>
                  <a:pt x="3379930" y="1027235"/>
                </a:cubicBezTo>
                <a:cubicBezTo>
                  <a:pt x="3367238" y="1035726"/>
                  <a:pt x="3367726" y="1054830"/>
                  <a:pt x="3377001" y="1065771"/>
                </a:cubicBezTo>
                <a:cubicBezTo>
                  <a:pt x="3380947" y="1069363"/>
                  <a:pt x="3385808" y="1071261"/>
                  <a:pt x="3390819" y="1071733"/>
                </a:cubicBezTo>
                <a:close/>
                <a:moveTo>
                  <a:pt x="2363383" y="1071754"/>
                </a:moveTo>
                <a:cubicBezTo>
                  <a:pt x="2378664" y="1073275"/>
                  <a:pt x="2395365" y="1063044"/>
                  <a:pt x="2392190" y="1045348"/>
                </a:cubicBezTo>
                <a:cubicBezTo>
                  <a:pt x="2393167" y="1021918"/>
                  <a:pt x="2356853" y="1014544"/>
                  <a:pt x="2346594" y="1034206"/>
                </a:cubicBezTo>
                <a:cubicBezTo>
                  <a:pt x="2342198" y="1044365"/>
                  <a:pt x="2342686" y="1057145"/>
                  <a:pt x="2349363" y="1066157"/>
                </a:cubicBezTo>
                <a:cubicBezTo>
                  <a:pt x="2353353" y="1069434"/>
                  <a:pt x="2358289" y="1071247"/>
                  <a:pt x="2363383" y="1071754"/>
                </a:cubicBezTo>
                <a:close/>
                <a:moveTo>
                  <a:pt x="2145008" y="1072081"/>
                </a:moveTo>
                <a:cubicBezTo>
                  <a:pt x="2159554" y="1072849"/>
                  <a:pt x="2175085" y="1061175"/>
                  <a:pt x="2172272" y="1045078"/>
                </a:cubicBezTo>
                <a:cubicBezTo>
                  <a:pt x="2171946" y="1028038"/>
                  <a:pt x="2152379" y="1018043"/>
                  <a:pt x="2137866" y="1024761"/>
                </a:cubicBezTo>
                <a:cubicBezTo>
                  <a:pt x="2121071" y="1030332"/>
                  <a:pt x="2118299" y="1056055"/>
                  <a:pt x="2131507" y="1066869"/>
                </a:cubicBezTo>
                <a:cubicBezTo>
                  <a:pt x="2135420" y="1070187"/>
                  <a:pt x="2140159" y="1071825"/>
                  <a:pt x="2145008" y="1072081"/>
                </a:cubicBezTo>
                <a:close/>
                <a:moveTo>
                  <a:pt x="1852808" y="1072279"/>
                </a:moveTo>
                <a:cubicBezTo>
                  <a:pt x="1867358" y="1072833"/>
                  <a:pt x="1882641" y="1061117"/>
                  <a:pt x="1878850" y="1044882"/>
                </a:cubicBezTo>
                <a:cubicBezTo>
                  <a:pt x="1880317" y="1021104"/>
                  <a:pt x="1841682" y="1014544"/>
                  <a:pt x="1833042" y="1035207"/>
                </a:cubicBezTo>
                <a:cubicBezTo>
                  <a:pt x="1829130" y="1045538"/>
                  <a:pt x="1828804" y="1060625"/>
                  <a:pt x="1839237" y="1067349"/>
                </a:cubicBezTo>
                <a:cubicBezTo>
                  <a:pt x="1843190" y="1070547"/>
                  <a:pt x="1847958" y="1072095"/>
                  <a:pt x="1852808" y="1072279"/>
                </a:cubicBezTo>
                <a:close/>
                <a:moveTo>
                  <a:pt x="1694551" y="1141391"/>
                </a:moveTo>
                <a:cubicBezTo>
                  <a:pt x="1710721" y="1150108"/>
                  <a:pt x="1735221" y="1139777"/>
                  <a:pt x="1730974" y="1119114"/>
                </a:cubicBezTo>
                <a:cubicBezTo>
                  <a:pt x="1733097" y="1096836"/>
                  <a:pt x="1702391" y="1091509"/>
                  <a:pt x="1688835" y="1103939"/>
                </a:cubicBezTo>
                <a:cubicBezTo>
                  <a:pt x="1681811" y="1115078"/>
                  <a:pt x="1680995" y="1134772"/>
                  <a:pt x="1694551" y="1141391"/>
                </a:cubicBezTo>
                <a:close/>
                <a:moveTo>
                  <a:pt x="3919249" y="1141938"/>
                </a:moveTo>
                <a:cubicBezTo>
                  <a:pt x="3927289" y="1138338"/>
                  <a:pt x="3933303" y="1131098"/>
                  <a:pt x="3933221" y="1121148"/>
                </a:cubicBezTo>
                <a:cubicBezTo>
                  <a:pt x="3934858" y="1098012"/>
                  <a:pt x="3901800" y="1089760"/>
                  <a:pt x="3888053" y="1105292"/>
                </a:cubicBezTo>
                <a:cubicBezTo>
                  <a:pt x="3881507" y="1116132"/>
                  <a:pt x="3881507" y="1133444"/>
                  <a:pt x="3893126" y="1140886"/>
                </a:cubicBezTo>
                <a:cubicBezTo>
                  <a:pt x="3901145" y="1145497"/>
                  <a:pt x="3911210" y="1145538"/>
                  <a:pt x="3919249" y="1141938"/>
                </a:cubicBezTo>
                <a:close/>
                <a:moveTo>
                  <a:pt x="1987686" y="1141969"/>
                </a:moveTo>
                <a:cubicBezTo>
                  <a:pt x="1995654" y="1146039"/>
                  <a:pt x="2006223" y="1145835"/>
                  <a:pt x="2014394" y="1141969"/>
                </a:cubicBezTo>
                <a:cubicBezTo>
                  <a:pt x="2022564" y="1138104"/>
                  <a:pt x="2028337" y="1130575"/>
                  <a:pt x="2026711" y="1119995"/>
                </a:cubicBezTo>
                <a:cubicBezTo>
                  <a:pt x="2027686" y="1097532"/>
                  <a:pt x="1996629" y="1091509"/>
                  <a:pt x="1982320" y="1104043"/>
                </a:cubicBezTo>
                <a:cubicBezTo>
                  <a:pt x="1972239" y="1114949"/>
                  <a:pt x="1974515" y="1134645"/>
                  <a:pt x="1987686" y="1141969"/>
                </a:cubicBezTo>
                <a:close/>
                <a:moveTo>
                  <a:pt x="2061748" y="1141975"/>
                </a:moveTo>
                <a:cubicBezTo>
                  <a:pt x="2077915" y="1150108"/>
                  <a:pt x="2101681" y="1140186"/>
                  <a:pt x="2098124" y="1119365"/>
                </a:cubicBezTo>
                <a:cubicBezTo>
                  <a:pt x="2098771" y="1094477"/>
                  <a:pt x="2061425" y="1089760"/>
                  <a:pt x="2051725" y="1110256"/>
                </a:cubicBezTo>
                <a:cubicBezTo>
                  <a:pt x="2048330" y="1121317"/>
                  <a:pt x="2050108" y="1136445"/>
                  <a:pt x="2061748" y="1141975"/>
                </a:cubicBezTo>
                <a:close/>
                <a:moveTo>
                  <a:pt x="5069544" y="1142014"/>
                </a:moveTo>
                <a:cubicBezTo>
                  <a:pt x="5085676" y="1150108"/>
                  <a:pt x="5108582" y="1139424"/>
                  <a:pt x="5107453" y="1119999"/>
                </a:cubicBezTo>
                <a:cubicBezTo>
                  <a:pt x="5107775" y="1097984"/>
                  <a:pt x="5077610" y="1091509"/>
                  <a:pt x="5063092" y="1103812"/>
                </a:cubicBezTo>
                <a:cubicBezTo>
                  <a:pt x="5052607" y="1114981"/>
                  <a:pt x="5055672" y="1135216"/>
                  <a:pt x="5069544" y="1142014"/>
                </a:cubicBezTo>
                <a:close/>
                <a:moveTo>
                  <a:pt x="1768508" y="1142073"/>
                </a:moveTo>
                <a:cubicBezTo>
                  <a:pt x="1784841" y="1150108"/>
                  <a:pt x="1808688" y="1139613"/>
                  <a:pt x="1805258" y="1119114"/>
                </a:cubicBezTo>
                <a:cubicBezTo>
                  <a:pt x="1806728" y="1095336"/>
                  <a:pt x="1771938" y="1089760"/>
                  <a:pt x="1760015" y="1106323"/>
                </a:cubicBezTo>
                <a:cubicBezTo>
                  <a:pt x="1754462" y="1117802"/>
                  <a:pt x="1754952" y="1136661"/>
                  <a:pt x="1768508" y="1142073"/>
                </a:cubicBezTo>
                <a:close/>
                <a:moveTo>
                  <a:pt x="2306882" y="1142196"/>
                </a:moveTo>
                <a:cubicBezTo>
                  <a:pt x="2314693" y="1138220"/>
                  <a:pt x="2320237" y="1130514"/>
                  <a:pt x="2319265" y="1120157"/>
                </a:cubicBezTo>
                <a:cubicBezTo>
                  <a:pt x="2320560" y="1097159"/>
                  <a:pt x="2288672" y="1090635"/>
                  <a:pt x="2275399" y="1105151"/>
                </a:cubicBezTo>
                <a:cubicBezTo>
                  <a:pt x="2266982" y="1115753"/>
                  <a:pt x="2268762" y="1134673"/>
                  <a:pt x="2280902" y="1141849"/>
                </a:cubicBezTo>
                <a:cubicBezTo>
                  <a:pt x="2288996" y="1146416"/>
                  <a:pt x="2299072" y="1146172"/>
                  <a:pt x="2306882" y="1142196"/>
                </a:cubicBezTo>
                <a:close/>
                <a:moveTo>
                  <a:pt x="3749582" y="1142244"/>
                </a:moveTo>
                <a:cubicBezTo>
                  <a:pt x="3765341" y="1150108"/>
                  <a:pt x="3787761" y="1140606"/>
                  <a:pt x="3785649" y="1120781"/>
                </a:cubicBezTo>
                <a:cubicBezTo>
                  <a:pt x="3787924" y="1098008"/>
                  <a:pt x="3757868" y="1090635"/>
                  <a:pt x="3743571" y="1103415"/>
                </a:cubicBezTo>
                <a:cubicBezTo>
                  <a:pt x="3735773" y="1115047"/>
                  <a:pt x="3735448" y="1135363"/>
                  <a:pt x="3749582" y="1142244"/>
                </a:cubicBezTo>
                <a:close/>
                <a:moveTo>
                  <a:pt x="5678114" y="1142524"/>
                </a:moveTo>
                <a:cubicBezTo>
                  <a:pt x="5685118" y="1139820"/>
                  <a:pt x="5690427" y="1134127"/>
                  <a:pt x="5689937" y="1125587"/>
                </a:cubicBezTo>
                <a:cubicBezTo>
                  <a:pt x="5693694" y="1110461"/>
                  <a:pt x="5681605" y="1095008"/>
                  <a:pt x="5665596" y="1098261"/>
                </a:cubicBezTo>
                <a:cubicBezTo>
                  <a:pt x="5643216" y="1098099"/>
                  <a:pt x="5636845" y="1131931"/>
                  <a:pt x="5656121" y="1141528"/>
                </a:cubicBezTo>
                <a:cubicBezTo>
                  <a:pt x="5662411" y="1144943"/>
                  <a:pt x="5671110" y="1145228"/>
                  <a:pt x="5678114" y="1142524"/>
                </a:cubicBezTo>
                <a:close/>
                <a:moveTo>
                  <a:pt x="5820107" y="1142557"/>
                </a:moveTo>
                <a:cubicBezTo>
                  <a:pt x="5840628" y="1140784"/>
                  <a:pt x="5839497" y="1116445"/>
                  <a:pt x="5832872" y="1102261"/>
                </a:cubicBezTo>
                <a:cubicBezTo>
                  <a:pt x="5821238" y="1099683"/>
                  <a:pt x="5804918" y="1095008"/>
                  <a:pt x="5797485" y="1107903"/>
                </a:cubicBezTo>
                <a:cubicBezTo>
                  <a:pt x="5785528" y="1123215"/>
                  <a:pt x="5800394" y="1148359"/>
                  <a:pt x="5820107" y="1142557"/>
                </a:cubicBezTo>
                <a:close/>
                <a:moveTo>
                  <a:pt x="3698184" y="1142819"/>
                </a:moveTo>
                <a:cubicBezTo>
                  <a:pt x="3705802" y="1140079"/>
                  <a:pt x="3711782" y="1134316"/>
                  <a:pt x="3712274" y="1125305"/>
                </a:cubicBezTo>
                <a:cubicBezTo>
                  <a:pt x="3716206" y="1109557"/>
                  <a:pt x="3700969" y="1094133"/>
                  <a:pt x="3684749" y="1098030"/>
                </a:cubicBezTo>
                <a:cubicBezTo>
                  <a:pt x="3661648" y="1096081"/>
                  <a:pt x="3656733" y="1132286"/>
                  <a:pt x="3674263" y="1142190"/>
                </a:cubicBezTo>
                <a:cubicBezTo>
                  <a:pt x="3681308" y="1145275"/>
                  <a:pt x="3690565" y="1145559"/>
                  <a:pt x="3698184" y="1142819"/>
                </a:cubicBezTo>
                <a:close/>
                <a:moveTo>
                  <a:pt x="3622145" y="1143127"/>
                </a:moveTo>
                <a:cubicBezTo>
                  <a:pt x="3630714" y="1140915"/>
                  <a:pt x="3637847" y="1134869"/>
                  <a:pt x="3638913" y="1125048"/>
                </a:cubicBezTo>
                <a:cubicBezTo>
                  <a:pt x="3644489" y="1104433"/>
                  <a:pt x="3618415" y="1090635"/>
                  <a:pt x="3601524" y="1099725"/>
                </a:cubicBezTo>
                <a:cubicBezTo>
                  <a:pt x="3587421" y="1106705"/>
                  <a:pt x="3586765" y="1127645"/>
                  <a:pt x="3596768" y="1138196"/>
                </a:cubicBezTo>
                <a:cubicBezTo>
                  <a:pt x="3603574" y="1143715"/>
                  <a:pt x="3613577" y="1145339"/>
                  <a:pt x="3622145" y="1143127"/>
                </a:cubicBezTo>
                <a:close/>
                <a:moveTo>
                  <a:pt x="5456214" y="1143450"/>
                </a:moveTo>
                <a:cubicBezTo>
                  <a:pt x="5464457" y="1141141"/>
                  <a:pt x="5471337" y="1135337"/>
                  <a:pt x="5472558" y="1126017"/>
                </a:cubicBezTo>
                <a:cubicBezTo>
                  <a:pt x="5476792" y="1110648"/>
                  <a:pt x="5462951" y="1094298"/>
                  <a:pt x="5446994" y="1097568"/>
                </a:cubicBezTo>
                <a:cubicBezTo>
                  <a:pt x="5424361" y="1094134"/>
                  <a:pt x="5415569" y="1127652"/>
                  <a:pt x="5431689" y="1139915"/>
                </a:cubicBezTo>
                <a:cubicBezTo>
                  <a:pt x="5438364" y="1144575"/>
                  <a:pt x="5447971" y="1145760"/>
                  <a:pt x="5456214" y="1143450"/>
                </a:cubicBezTo>
                <a:close/>
                <a:moveTo>
                  <a:pt x="3401795" y="1143551"/>
                </a:moveTo>
                <a:cubicBezTo>
                  <a:pt x="3412332" y="1141003"/>
                  <a:pt x="3421031" y="1132915"/>
                  <a:pt x="3419724" y="1120377"/>
                </a:cubicBezTo>
                <a:cubicBezTo>
                  <a:pt x="3421031" y="1099184"/>
                  <a:pt x="3397344" y="1096757"/>
                  <a:pt x="3381498" y="1097243"/>
                </a:cubicBezTo>
                <a:cubicBezTo>
                  <a:pt x="3373820" y="1107435"/>
                  <a:pt x="3365489" y="1120862"/>
                  <a:pt x="3372840" y="1133481"/>
                </a:cubicBezTo>
                <a:cubicBezTo>
                  <a:pt x="3378884" y="1143106"/>
                  <a:pt x="3391259" y="1146099"/>
                  <a:pt x="3401795" y="1143551"/>
                </a:cubicBezTo>
                <a:close/>
                <a:moveTo>
                  <a:pt x="3830521" y="1143677"/>
                </a:moveTo>
                <a:cubicBezTo>
                  <a:pt x="3838255" y="1145245"/>
                  <a:pt x="3846393" y="1143942"/>
                  <a:pt x="3853358" y="1138650"/>
                </a:cubicBezTo>
                <a:cubicBezTo>
                  <a:pt x="3861456" y="1127576"/>
                  <a:pt x="3862266" y="1107058"/>
                  <a:pt x="3848499" y="1099893"/>
                </a:cubicBezTo>
                <a:cubicBezTo>
                  <a:pt x="3838943" y="1095008"/>
                  <a:pt x="3826148" y="1096311"/>
                  <a:pt x="3817564" y="1102662"/>
                </a:cubicBezTo>
                <a:cubicBezTo>
                  <a:pt x="3809790" y="1109990"/>
                  <a:pt x="3812057" y="1122040"/>
                  <a:pt x="3810114" y="1131485"/>
                </a:cubicBezTo>
                <a:cubicBezTo>
                  <a:pt x="3815459" y="1137673"/>
                  <a:pt x="3822787" y="1142110"/>
                  <a:pt x="3830521" y="1143677"/>
                </a:cubicBezTo>
                <a:close/>
                <a:moveTo>
                  <a:pt x="2221208" y="1143752"/>
                </a:moveTo>
                <a:cubicBezTo>
                  <a:pt x="2230352" y="1143570"/>
                  <a:pt x="2239475" y="1139267"/>
                  <a:pt x="2245503" y="1131150"/>
                </a:cubicBezTo>
                <a:cubicBezTo>
                  <a:pt x="2245992" y="1115889"/>
                  <a:pt x="2241267" y="1094133"/>
                  <a:pt x="2221228" y="1097543"/>
                </a:cubicBezTo>
                <a:cubicBezTo>
                  <a:pt x="2200863" y="1094296"/>
                  <a:pt x="2196139" y="1116376"/>
                  <a:pt x="2196790" y="1131637"/>
                </a:cubicBezTo>
                <a:cubicBezTo>
                  <a:pt x="2202900" y="1139998"/>
                  <a:pt x="2212064" y="1143935"/>
                  <a:pt x="2221208" y="1143752"/>
                </a:cubicBezTo>
                <a:close/>
                <a:moveTo>
                  <a:pt x="1922571" y="1143849"/>
                </a:moveTo>
                <a:cubicBezTo>
                  <a:pt x="1937518" y="1145867"/>
                  <a:pt x="1954262" y="1136827"/>
                  <a:pt x="1952805" y="1119596"/>
                </a:cubicBezTo>
                <a:cubicBezTo>
                  <a:pt x="1953453" y="1096783"/>
                  <a:pt x="1921906" y="1090635"/>
                  <a:pt x="1908155" y="1104873"/>
                </a:cubicBezTo>
                <a:cubicBezTo>
                  <a:pt x="1898772" y="1113448"/>
                  <a:pt x="1901360" y="1129141"/>
                  <a:pt x="1908964" y="1138040"/>
                </a:cubicBezTo>
                <a:cubicBezTo>
                  <a:pt x="1912806" y="1141276"/>
                  <a:pt x="1917589" y="1143177"/>
                  <a:pt x="1922571" y="1143849"/>
                </a:cubicBezTo>
                <a:close/>
                <a:moveTo>
                  <a:pt x="5303534" y="1144224"/>
                </a:moveTo>
                <a:cubicBezTo>
                  <a:pt x="5308790" y="1144061"/>
                  <a:pt x="5313965" y="1142713"/>
                  <a:pt x="5318412" y="1139692"/>
                </a:cubicBezTo>
                <a:cubicBezTo>
                  <a:pt x="5332481" y="1126952"/>
                  <a:pt x="5325851" y="1094939"/>
                  <a:pt x="5303858" y="1097226"/>
                </a:cubicBezTo>
                <a:cubicBezTo>
                  <a:pt x="5278954" y="1091509"/>
                  <a:pt x="5270384" y="1129075"/>
                  <a:pt x="5288172" y="1141652"/>
                </a:cubicBezTo>
                <a:cubicBezTo>
                  <a:pt x="5292942" y="1143367"/>
                  <a:pt x="5298279" y="1144388"/>
                  <a:pt x="5303534" y="1144224"/>
                </a:cubicBezTo>
                <a:close/>
                <a:moveTo>
                  <a:pt x="3541244" y="1144439"/>
                </a:moveTo>
                <a:cubicBezTo>
                  <a:pt x="3546502" y="1144561"/>
                  <a:pt x="3551801" y="1143468"/>
                  <a:pt x="3556402" y="1141200"/>
                </a:cubicBezTo>
                <a:cubicBezTo>
                  <a:pt x="3568398" y="1135046"/>
                  <a:pt x="3567412" y="1119821"/>
                  <a:pt x="3564783" y="1108808"/>
                </a:cubicBezTo>
                <a:cubicBezTo>
                  <a:pt x="3554266" y="1093745"/>
                  <a:pt x="3528632" y="1093259"/>
                  <a:pt x="3518608" y="1108970"/>
                </a:cubicBezTo>
                <a:cubicBezTo>
                  <a:pt x="3514172" y="1119659"/>
                  <a:pt x="3514829" y="1134560"/>
                  <a:pt x="3526332" y="1140390"/>
                </a:cubicBezTo>
                <a:cubicBezTo>
                  <a:pt x="3530768" y="1142982"/>
                  <a:pt x="3535985" y="1144318"/>
                  <a:pt x="3541244" y="1144439"/>
                </a:cubicBezTo>
                <a:close/>
                <a:moveTo>
                  <a:pt x="2144670" y="1144473"/>
                </a:moveTo>
                <a:cubicBezTo>
                  <a:pt x="2159155" y="1145544"/>
                  <a:pt x="2174836" y="1136156"/>
                  <a:pt x="2171276" y="1119383"/>
                </a:cubicBezTo>
                <a:cubicBezTo>
                  <a:pt x="2173895" y="1097344"/>
                  <a:pt x="2143125" y="1091510"/>
                  <a:pt x="2129050" y="1103340"/>
                </a:cubicBezTo>
                <a:cubicBezTo>
                  <a:pt x="2121030" y="1113549"/>
                  <a:pt x="2120048" y="1131375"/>
                  <a:pt x="2131341" y="1139802"/>
                </a:cubicBezTo>
                <a:cubicBezTo>
                  <a:pt x="2135146" y="1142597"/>
                  <a:pt x="2139842" y="1144116"/>
                  <a:pt x="2144670" y="1144473"/>
                </a:cubicBezTo>
                <a:close/>
                <a:moveTo>
                  <a:pt x="5738633" y="1144493"/>
                </a:moveTo>
                <a:cubicBezTo>
                  <a:pt x="5747403" y="1145351"/>
                  <a:pt x="5756722" y="1142367"/>
                  <a:pt x="5762013" y="1135500"/>
                </a:cubicBezTo>
                <a:cubicBezTo>
                  <a:pt x="5768036" y="1125363"/>
                  <a:pt x="5763641" y="1113591"/>
                  <a:pt x="5762664" y="1102636"/>
                </a:cubicBezTo>
                <a:cubicBezTo>
                  <a:pt x="5751107" y="1099039"/>
                  <a:pt x="5737596" y="1094134"/>
                  <a:pt x="5726201" y="1100674"/>
                </a:cubicBezTo>
                <a:cubicBezTo>
                  <a:pt x="5716597" y="1106887"/>
                  <a:pt x="5716434" y="1120458"/>
                  <a:pt x="5718550" y="1130432"/>
                </a:cubicBezTo>
                <a:cubicBezTo>
                  <a:pt x="5721643" y="1138934"/>
                  <a:pt x="5729863" y="1143634"/>
                  <a:pt x="5738633" y="1144493"/>
                </a:cubicBezTo>
                <a:close/>
                <a:moveTo>
                  <a:pt x="1851989" y="1144558"/>
                </a:moveTo>
                <a:cubicBezTo>
                  <a:pt x="1866336" y="1145384"/>
                  <a:pt x="1881968" y="1135863"/>
                  <a:pt x="1878787" y="1119611"/>
                </a:cubicBezTo>
                <a:cubicBezTo>
                  <a:pt x="1881887" y="1093252"/>
                  <a:pt x="1834572" y="1088886"/>
                  <a:pt x="1831146" y="1114113"/>
                </a:cubicBezTo>
                <a:cubicBezTo>
                  <a:pt x="1829678" y="1123331"/>
                  <a:pt x="1830820" y="1134165"/>
                  <a:pt x="1838814" y="1140149"/>
                </a:cubicBezTo>
                <a:cubicBezTo>
                  <a:pt x="1842567" y="1142857"/>
                  <a:pt x="1847206" y="1144282"/>
                  <a:pt x="1851989" y="1144558"/>
                </a:cubicBezTo>
                <a:close/>
                <a:moveTo>
                  <a:pt x="3465556" y="1144562"/>
                </a:moveTo>
                <a:cubicBezTo>
                  <a:pt x="3479943" y="1145561"/>
                  <a:pt x="3495035" y="1136183"/>
                  <a:pt x="3492727" y="1119333"/>
                </a:cubicBezTo>
                <a:cubicBezTo>
                  <a:pt x="3493375" y="1097687"/>
                  <a:pt x="3464870" y="1090635"/>
                  <a:pt x="3450779" y="1102606"/>
                </a:cubicBezTo>
                <a:cubicBezTo>
                  <a:pt x="3438956" y="1111298"/>
                  <a:pt x="3440575" y="1131797"/>
                  <a:pt x="3452075" y="1139996"/>
                </a:cubicBezTo>
                <a:cubicBezTo>
                  <a:pt x="3456043" y="1142743"/>
                  <a:pt x="3460760" y="1144229"/>
                  <a:pt x="3465556" y="1144562"/>
                </a:cubicBezTo>
                <a:close/>
                <a:moveTo>
                  <a:pt x="5450469" y="1210977"/>
                </a:moveTo>
                <a:cubicBezTo>
                  <a:pt x="5462724" y="1208419"/>
                  <a:pt x="5471951" y="1191943"/>
                  <a:pt x="5460053" y="1181531"/>
                </a:cubicBezTo>
                <a:cubicBezTo>
                  <a:pt x="5443542" y="1165851"/>
                  <a:pt x="5417318" y="1194924"/>
                  <a:pt x="5437876" y="1208154"/>
                </a:cubicBezTo>
                <a:cubicBezTo>
                  <a:pt x="5441963" y="1211135"/>
                  <a:pt x="5446384" y="1211829"/>
                  <a:pt x="5450469" y="1210977"/>
                </a:cubicBezTo>
                <a:close/>
                <a:moveTo>
                  <a:pt x="5069324" y="1216085"/>
                </a:moveTo>
                <a:cubicBezTo>
                  <a:pt x="5085613" y="1223575"/>
                  <a:pt x="5106789" y="1212829"/>
                  <a:pt x="5107115" y="1194104"/>
                </a:cubicBezTo>
                <a:cubicBezTo>
                  <a:pt x="5108581" y="1173424"/>
                  <a:pt x="5080401" y="1162352"/>
                  <a:pt x="5065577" y="1174890"/>
                </a:cubicBezTo>
                <a:cubicBezTo>
                  <a:pt x="5051732" y="1184660"/>
                  <a:pt x="5053361" y="1209409"/>
                  <a:pt x="5069324" y="1216085"/>
                </a:cubicBezTo>
                <a:close/>
                <a:moveTo>
                  <a:pt x="3530600" y="1216212"/>
                </a:moveTo>
                <a:cubicBezTo>
                  <a:pt x="3543951" y="1222701"/>
                  <a:pt x="3563491" y="1214752"/>
                  <a:pt x="3565933" y="1199503"/>
                </a:cubicBezTo>
                <a:cubicBezTo>
                  <a:pt x="3572772" y="1180036"/>
                  <a:pt x="3547208" y="1162353"/>
                  <a:pt x="3530274" y="1172087"/>
                </a:cubicBezTo>
                <a:cubicBezTo>
                  <a:pt x="3511712" y="1179063"/>
                  <a:pt x="3511549" y="1209885"/>
                  <a:pt x="3530600" y="1216212"/>
                </a:cubicBezTo>
                <a:close/>
                <a:moveTo>
                  <a:pt x="2062102" y="1216298"/>
                </a:moveTo>
                <a:cubicBezTo>
                  <a:pt x="2077953" y="1223575"/>
                  <a:pt x="2101565" y="1213711"/>
                  <a:pt x="2098428" y="1194306"/>
                </a:cubicBezTo>
                <a:cubicBezTo>
                  <a:pt x="2102556" y="1170049"/>
                  <a:pt x="2064248" y="1161478"/>
                  <a:pt x="2052525" y="1180398"/>
                </a:cubicBezTo>
                <a:cubicBezTo>
                  <a:pt x="2046581" y="1192365"/>
                  <a:pt x="2048892" y="1209830"/>
                  <a:pt x="2062102" y="1216298"/>
                </a:cubicBezTo>
                <a:close/>
                <a:moveTo>
                  <a:pt x="3456871" y="1216394"/>
                </a:moveTo>
                <a:cubicBezTo>
                  <a:pt x="3472127" y="1224450"/>
                  <a:pt x="3494931" y="1213928"/>
                  <a:pt x="3492843" y="1194362"/>
                </a:cubicBezTo>
                <a:cubicBezTo>
                  <a:pt x="3494610" y="1171508"/>
                  <a:pt x="3463616" y="1161478"/>
                  <a:pt x="3449323" y="1176440"/>
                </a:cubicBezTo>
                <a:cubicBezTo>
                  <a:pt x="3438082" y="1188278"/>
                  <a:pt x="3441615" y="1210146"/>
                  <a:pt x="3456871" y="1216394"/>
                </a:cubicBezTo>
                <a:close/>
                <a:moveTo>
                  <a:pt x="1694957" y="1216409"/>
                </a:moveTo>
                <a:cubicBezTo>
                  <a:pt x="1703142" y="1219202"/>
                  <a:pt x="1712146" y="1219202"/>
                  <a:pt x="1720495" y="1216409"/>
                </a:cubicBezTo>
                <a:cubicBezTo>
                  <a:pt x="1740468" y="1204413"/>
                  <a:pt x="1731955" y="1164976"/>
                  <a:pt x="1706089" y="1169577"/>
                </a:cubicBezTo>
                <a:cubicBezTo>
                  <a:pt x="1681533" y="1168427"/>
                  <a:pt x="1676622" y="1205235"/>
                  <a:pt x="1694957" y="1216409"/>
                </a:cubicBezTo>
                <a:close/>
                <a:moveTo>
                  <a:pt x="2011049" y="1216624"/>
                </a:moveTo>
                <a:cubicBezTo>
                  <a:pt x="2018492" y="1213810"/>
                  <a:pt x="2024413" y="1207855"/>
                  <a:pt x="2025548" y="1198883"/>
                </a:cubicBezTo>
                <a:cubicBezTo>
                  <a:pt x="2031713" y="1176533"/>
                  <a:pt x="2000403" y="1159729"/>
                  <a:pt x="1984343" y="1175554"/>
                </a:cubicBezTo>
                <a:cubicBezTo>
                  <a:pt x="1971365" y="1185505"/>
                  <a:pt x="1972987" y="1208182"/>
                  <a:pt x="1987425" y="1215523"/>
                </a:cubicBezTo>
                <a:cubicBezTo>
                  <a:pt x="1994644" y="1219112"/>
                  <a:pt x="2003607" y="1219439"/>
                  <a:pt x="2011049" y="1216624"/>
                </a:cubicBezTo>
                <a:close/>
                <a:moveTo>
                  <a:pt x="1919195" y="1216811"/>
                </a:moveTo>
                <a:cubicBezTo>
                  <a:pt x="1932341" y="1221826"/>
                  <a:pt x="1950032" y="1215193"/>
                  <a:pt x="1952629" y="1200146"/>
                </a:cubicBezTo>
                <a:cubicBezTo>
                  <a:pt x="1959121" y="1179113"/>
                  <a:pt x="1931043" y="1161478"/>
                  <a:pt x="1913677" y="1173613"/>
                </a:cubicBezTo>
                <a:cubicBezTo>
                  <a:pt x="1896149" y="1182511"/>
                  <a:pt x="1900044" y="1212442"/>
                  <a:pt x="1919195" y="1216811"/>
                </a:cubicBezTo>
                <a:close/>
                <a:moveTo>
                  <a:pt x="5383758" y="1216877"/>
                </a:moveTo>
                <a:cubicBezTo>
                  <a:pt x="5390525" y="1214860"/>
                  <a:pt x="5396214" y="1210381"/>
                  <a:pt x="5398084" y="1203038"/>
                </a:cubicBezTo>
                <a:cubicBezTo>
                  <a:pt x="5405074" y="1186577"/>
                  <a:pt x="5390931" y="1166726"/>
                  <a:pt x="5372562" y="1170115"/>
                </a:cubicBezTo>
                <a:cubicBezTo>
                  <a:pt x="5348179" y="1169470"/>
                  <a:pt x="5342977" y="1205782"/>
                  <a:pt x="5362971" y="1215949"/>
                </a:cubicBezTo>
                <a:cubicBezTo>
                  <a:pt x="5369149" y="1218451"/>
                  <a:pt x="5376992" y="1218895"/>
                  <a:pt x="5383758" y="1216877"/>
                </a:cubicBezTo>
                <a:close/>
                <a:moveTo>
                  <a:pt x="3991651" y="1216929"/>
                </a:moveTo>
                <a:cubicBezTo>
                  <a:pt x="3999208" y="1214197"/>
                  <a:pt x="4005352" y="1208162"/>
                  <a:pt x="4006581" y="1199436"/>
                </a:cubicBezTo>
                <a:cubicBezTo>
                  <a:pt x="4011824" y="1180353"/>
                  <a:pt x="3990196" y="1163227"/>
                  <a:pt x="3972337" y="1170893"/>
                </a:cubicBezTo>
                <a:cubicBezTo>
                  <a:pt x="3952676" y="1175460"/>
                  <a:pt x="3949727" y="1206123"/>
                  <a:pt x="3968241" y="1214605"/>
                </a:cubicBezTo>
                <a:cubicBezTo>
                  <a:pt x="3975123" y="1219090"/>
                  <a:pt x="3984093" y="1219661"/>
                  <a:pt x="3991651" y="1216929"/>
                </a:cubicBezTo>
                <a:close/>
                <a:moveTo>
                  <a:pt x="3605960" y="1216962"/>
                </a:moveTo>
                <a:cubicBezTo>
                  <a:pt x="3619149" y="1222701"/>
                  <a:pt x="3636408" y="1215486"/>
                  <a:pt x="3638199" y="1200235"/>
                </a:cubicBezTo>
                <a:cubicBezTo>
                  <a:pt x="3645364" y="1180720"/>
                  <a:pt x="3622731" y="1162353"/>
                  <a:pt x="3604820" y="1171537"/>
                </a:cubicBezTo>
                <a:cubicBezTo>
                  <a:pt x="3584141" y="1177604"/>
                  <a:pt x="3585606" y="1211714"/>
                  <a:pt x="3605960" y="1216962"/>
                </a:cubicBezTo>
                <a:close/>
                <a:moveTo>
                  <a:pt x="1788434" y="1216990"/>
                </a:moveTo>
                <a:cubicBezTo>
                  <a:pt x="1794994" y="1215160"/>
                  <a:pt x="1800739" y="1211057"/>
                  <a:pt x="1803428" y="1204540"/>
                </a:cubicBezTo>
                <a:cubicBezTo>
                  <a:pt x="1810437" y="1189253"/>
                  <a:pt x="1798050" y="1166726"/>
                  <a:pt x="1779470" y="1170105"/>
                </a:cubicBezTo>
                <a:cubicBezTo>
                  <a:pt x="1754859" y="1168335"/>
                  <a:pt x="1748340" y="1206149"/>
                  <a:pt x="1768550" y="1215803"/>
                </a:cubicBezTo>
                <a:cubicBezTo>
                  <a:pt x="1774499" y="1218378"/>
                  <a:pt x="1781874" y="1218820"/>
                  <a:pt x="1788434" y="1216990"/>
                </a:cubicBezTo>
                <a:close/>
                <a:moveTo>
                  <a:pt x="5237529" y="1216998"/>
                </a:moveTo>
                <a:cubicBezTo>
                  <a:pt x="5245189" y="1214566"/>
                  <a:pt x="5251350" y="1208802"/>
                  <a:pt x="5252172" y="1199644"/>
                </a:cubicBezTo>
                <a:cubicBezTo>
                  <a:pt x="5257265" y="1182311"/>
                  <a:pt x="5240507" y="1164977"/>
                  <a:pt x="5222928" y="1169719"/>
                </a:cubicBezTo>
                <a:cubicBezTo>
                  <a:pt x="5201735" y="1172009"/>
                  <a:pt x="5197792" y="1203405"/>
                  <a:pt x="5213892" y="1214362"/>
                </a:cubicBezTo>
                <a:cubicBezTo>
                  <a:pt x="5220710" y="1218531"/>
                  <a:pt x="5229869" y="1219431"/>
                  <a:pt x="5237529" y="1216998"/>
                </a:cubicBezTo>
                <a:close/>
                <a:moveTo>
                  <a:pt x="5311519" y="1217086"/>
                </a:moveTo>
                <a:cubicBezTo>
                  <a:pt x="5318888" y="1214452"/>
                  <a:pt x="5324702" y="1208734"/>
                  <a:pt x="5325106" y="1199831"/>
                </a:cubicBezTo>
                <a:cubicBezTo>
                  <a:pt x="5328982" y="1183331"/>
                  <a:pt x="5315254" y="1165851"/>
                  <a:pt x="5297812" y="1170099"/>
                </a:cubicBezTo>
                <a:cubicBezTo>
                  <a:pt x="5276170" y="1170915"/>
                  <a:pt x="5272133" y="1205222"/>
                  <a:pt x="5288606" y="1215840"/>
                </a:cubicBezTo>
                <a:cubicBezTo>
                  <a:pt x="5295228" y="1219271"/>
                  <a:pt x="5304151" y="1219720"/>
                  <a:pt x="5311519" y="1217086"/>
                </a:cubicBezTo>
                <a:close/>
                <a:moveTo>
                  <a:pt x="3771788" y="1217187"/>
                </a:moveTo>
                <a:cubicBezTo>
                  <a:pt x="3778997" y="1214502"/>
                  <a:pt x="3784650" y="1208844"/>
                  <a:pt x="3785141" y="1200071"/>
                </a:cubicBezTo>
                <a:cubicBezTo>
                  <a:pt x="3790548" y="1182524"/>
                  <a:pt x="3772526" y="1164977"/>
                  <a:pt x="3754995" y="1170553"/>
                </a:cubicBezTo>
                <a:cubicBezTo>
                  <a:pt x="3734515" y="1174489"/>
                  <a:pt x="3731075" y="1207122"/>
                  <a:pt x="3749097" y="1216470"/>
                </a:cubicBezTo>
                <a:cubicBezTo>
                  <a:pt x="3755814" y="1219586"/>
                  <a:pt x="3764580" y="1219873"/>
                  <a:pt x="3771788" y="1217187"/>
                </a:cubicBezTo>
                <a:close/>
                <a:moveTo>
                  <a:pt x="3839654" y="1217941"/>
                </a:moveTo>
                <a:cubicBezTo>
                  <a:pt x="3860379" y="1215999"/>
                  <a:pt x="3865765" y="1184435"/>
                  <a:pt x="3848956" y="1174075"/>
                </a:cubicBezTo>
                <a:cubicBezTo>
                  <a:pt x="3838022" y="1167600"/>
                  <a:pt x="3821540" y="1168733"/>
                  <a:pt x="3813706" y="1179579"/>
                </a:cubicBezTo>
                <a:cubicBezTo>
                  <a:pt x="3810443" y="1187834"/>
                  <a:pt x="3810932" y="1196898"/>
                  <a:pt x="3809790" y="1205639"/>
                </a:cubicBezTo>
                <a:cubicBezTo>
                  <a:pt x="3818439" y="1212114"/>
                  <a:pt x="3827578" y="1221826"/>
                  <a:pt x="3839654" y="1217941"/>
                </a:cubicBezTo>
                <a:close/>
                <a:moveTo>
                  <a:pt x="3400562" y="1218152"/>
                </a:moveTo>
                <a:cubicBezTo>
                  <a:pt x="3412815" y="1215349"/>
                  <a:pt x="3422277" y="1202857"/>
                  <a:pt x="3419469" y="1189451"/>
                </a:cubicBezTo>
                <a:cubicBezTo>
                  <a:pt x="3417190" y="1170440"/>
                  <a:pt x="3392286" y="1164102"/>
                  <a:pt x="3378124" y="1174502"/>
                </a:cubicBezTo>
                <a:cubicBezTo>
                  <a:pt x="3364614" y="1186526"/>
                  <a:pt x="3368520" y="1213988"/>
                  <a:pt x="3387728" y="1217400"/>
                </a:cubicBezTo>
                <a:cubicBezTo>
                  <a:pt x="3392082" y="1218944"/>
                  <a:pt x="3396477" y="1219086"/>
                  <a:pt x="3400562" y="1218152"/>
                </a:cubicBezTo>
                <a:close/>
                <a:moveTo>
                  <a:pt x="3694339" y="1218339"/>
                </a:moveTo>
                <a:cubicBezTo>
                  <a:pt x="3707428" y="1214843"/>
                  <a:pt x="3716774" y="1199395"/>
                  <a:pt x="3710604" y="1185595"/>
                </a:cubicBezTo>
                <a:cubicBezTo>
                  <a:pt x="3705442" y="1165568"/>
                  <a:pt x="3671889" y="1164102"/>
                  <a:pt x="3665759" y="1184130"/>
                </a:cubicBezTo>
                <a:cubicBezTo>
                  <a:pt x="3662856" y="1196668"/>
                  <a:pt x="3664791" y="1215393"/>
                  <a:pt x="3680439" y="1217347"/>
                </a:cubicBezTo>
                <a:cubicBezTo>
                  <a:pt x="3685197" y="1219341"/>
                  <a:pt x="3689976" y="1219504"/>
                  <a:pt x="3694339" y="1218339"/>
                </a:cubicBezTo>
                <a:close/>
                <a:moveTo>
                  <a:pt x="1854478" y="1218364"/>
                </a:moveTo>
                <a:cubicBezTo>
                  <a:pt x="1880477" y="1220952"/>
                  <a:pt x="1888277" y="1180023"/>
                  <a:pt x="1865040" y="1171448"/>
                </a:cubicBezTo>
                <a:cubicBezTo>
                  <a:pt x="1851878" y="1164977"/>
                  <a:pt x="1839528" y="1173875"/>
                  <a:pt x="1829779" y="1181802"/>
                </a:cubicBezTo>
                <a:cubicBezTo>
                  <a:pt x="1828804" y="1197818"/>
                  <a:pt x="1833841" y="1219982"/>
                  <a:pt x="1854478" y="1218364"/>
                </a:cubicBezTo>
                <a:close/>
                <a:moveTo>
                  <a:pt x="3911867" y="1218848"/>
                </a:moveTo>
                <a:cubicBezTo>
                  <a:pt x="3925442" y="1217057"/>
                  <a:pt x="3936901" y="1203159"/>
                  <a:pt x="3932536" y="1188154"/>
                </a:cubicBezTo>
                <a:cubicBezTo>
                  <a:pt x="3929464" y="1167327"/>
                  <a:pt x="3899389" y="1163227"/>
                  <a:pt x="3888071" y="1179134"/>
                </a:cubicBezTo>
                <a:cubicBezTo>
                  <a:pt x="3880633" y="1191433"/>
                  <a:pt x="3883220" y="1211276"/>
                  <a:pt x="3898095" y="1216196"/>
                </a:cubicBezTo>
                <a:cubicBezTo>
                  <a:pt x="3902582" y="1218697"/>
                  <a:pt x="3907342" y="1219445"/>
                  <a:pt x="3911867" y="1218848"/>
                </a:cubicBezTo>
                <a:close/>
                <a:moveTo>
                  <a:pt x="2149914" y="1218993"/>
                </a:moveTo>
                <a:cubicBezTo>
                  <a:pt x="2163785" y="1217469"/>
                  <a:pt x="2176151" y="1204082"/>
                  <a:pt x="2171290" y="1188940"/>
                </a:cubicBezTo>
                <a:cubicBezTo>
                  <a:pt x="2169831" y="1172362"/>
                  <a:pt x="2149251" y="1164976"/>
                  <a:pt x="2135962" y="1171706"/>
                </a:cubicBezTo>
                <a:cubicBezTo>
                  <a:pt x="2119757" y="1180405"/>
                  <a:pt x="2118299" y="1208637"/>
                  <a:pt x="2136124" y="1216187"/>
                </a:cubicBezTo>
                <a:cubicBezTo>
                  <a:pt x="2140500" y="1218690"/>
                  <a:pt x="2145291" y="1219500"/>
                  <a:pt x="2149914" y="1218993"/>
                </a:cubicBezTo>
                <a:close/>
                <a:moveTo>
                  <a:pt x="2062548" y="1289882"/>
                </a:moveTo>
                <a:cubicBezTo>
                  <a:pt x="2077722" y="1297917"/>
                  <a:pt x="2099677" y="1287586"/>
                  <a:pt x="2098224" y="1268563"/>
                </a:cubicBezTo>
                <a:cubicBezTo>
                  <a:pt x="2100807" y="1252820"/>
                  <a:pt x="2086762" y="1240193"/>
                  <a:pt x="2071588" y="1243801"/>
                </a:cubicBezTo>
                <a:cubicBezTo>
                  <a:pt x="2047696" y="1241669"/>
                  <a:pt x="2042208" y="1281190"/>
                  <a:pt x="2062548" y="1289882"/>
                </a:cubicBezTo>
                <a:close/>
                <a:moveTo>
                  <a:pt x="3824589" y="1290348"/>
                </a:moveTo>
                <a:cubicBezTo>
                  <a:pt x="3839353" y="1297917"/>
                  <a:pt x="3860445" y="1287386"/>
                  <a:pt x="3859147" y="1269450"/>
                </a:cubicBezTo>
                <a:cubicBezTo>
                  <a:pt x="3864015" y="1244603"/>
                  <a:pt x="3825238" y="1234071"/>
                  <a:pt x="3813881" y="1253653"/>
                </a:cubicBezTo>
                <a:cubicBezTo>
                  <a:pt x="3808040" y="1266323"/>
                  <a:pt x="3810636" y="1284424"/>
                  <a:pt x="3824589" y="1290348"/>
                </a:cubicBezTo>
                <a:close/>
                <a:moveTo>
                  <a:pt x="3531289" y="1290503"/>
                </a:moveTo>
                <a:cubicBezTo>
                  <a:pt x="3544666" y="1296168"/>
                  <a:pt x="3562612" y="1289369"/>
                  <a:pt x="3565874" y="1274477"/>
                </a:cubicBezTo>
                <a:cubicBezTo>
                  <a:pt x="3574521" y="1254728"/>
                  <a:pt x="3548418" y="1237569"/>
                  <a:pt x="3530962" y="1245663"/>
                </a:cubicBezTo>
                <a:cubicBezTo>
                  <a:pt x="3511549" y="1252300"/>
                  <a:pt x="3512364" y="1283704"/>
                  <a:pt x="3531289" y="1290503"/>
                </a:cubicBezTo>
                <a:close/>
                <a:moveTo>
                  <a:pt x="3312827" y="1290544"/>
                </a:moveTo>
                <a:cubicBezTo>
                  <a:pt x="3327692" y="1296168"/>
                  <a:pt x="3345988" y="1285884"/>
                  <a:pt x="3345335" y="1269333"/>
                </a:cubicBezTo>
                <a:cubicBezTo>
                  <a:pt x="3349746" y="1245390"/>
                  <a:pt x="3312663" y="1234945"/>
                  <a:pt x="3300248" y="1253585"/>
                </a:cubicBezTo>
                <a:cubicBezTo>
                  <a:pt x="3292897" y="1266119"/>
                  <a:pt x="3296654" y="1287170"/>
                  <a:pt x="3312827" y="1290544"/>
                </a:cubicBezTo>
                <a:close/>
                <a:moveTo>
                  <a:pt x="1843631" y="1290786"/>
                </a:moveTo>
                <a:cubicBezTo>
                  <a:pt x="1859466" y="1296168"/>
                  <a:pt x="1879987" y="1287198"/>
                  <a:pt x="1879018" y="1268115"/>
                </a:cubicBezTo>
                <a:cubicBezTo>
                  <a:pt x="1881280" y="1245280"/>
                  <a:pt x="1850256" y="1235820"/>
                  <a:pt x="1835713" y="1250173"/>
                </a:cubicBezTo>
                <a:cubicBezTo>
                  <a:pt x="1826180" y="1262243"/>
                  <a:pt x="1829735" y="1283609"/>
                  <a:pt x="1843631" y="1290786"/>
                </a:cubicBezTo>
                <a:close/>
                <a:moveTo>
                  <a:pt x="3692072" y="1291408"/>
                </a:moveTo>
                <a:cubicBezTo>
                  <a:pt x="3697643" y="1290371"/>
                  <a:pt x="3703214" y="1288215"/>
                  <a:pt x="3708500" y="1286669"/>
                </a:cubicBezTo>
                <a:cubicBezTo>
                  <a:pt x="3709801" y="1276581"/>
                  <a:pt x="3715332" y="1265353"/>
                  <a:pt x="3709801" y="1255590"/>
                </a:cubicBezTo>
                <a:cubicBezTo>
                  <a:pt x="3702807" y="1239318"/>
                  <a:pt x="3678246" y="1239969"/>
                  <a:pt x="3667836" y="1252173"/>
                </a:cubicBezTo>
                <a:cubicBezTo>
                  <a:pt x="3662143" y="1264214"/>
                  <a:pt x="3661981" y="1282764"/>
                  <a:pt x="3675644" y="1289435"/>
                </a:cubicBezTo>
                <a:cubicBezTo>
                  <a:pt x="3680930" y="1292364"/>
                  <a:pt x="3686501" y="1292446"/>
                  <a:pt x="3692072" y="1291408"/>
                </a:cubicBezTo>
                <a:close/>
                <a:moveTo>
                  <a:pt x="1714484" y="1291504"/>
                </a:moveTo>
                <a:cubicBezTo>
                  <a:pt x="1720947" y="1289875"/>
                  <a:pt x="1726669" y="1285923"/>
                  <a:pt x="1729468" y="1279485"/>
                </a:cubicBezTo>
                <a:cubicBezTo>
                  <a:pt x="1732267" y="1269381"/>
                  <a:pt x="1732597" y="1257159"/>
                  <a:pt x="1725022" y="1248847"/>
                </a:cubicBezTo>
                <a:cubicBezTo>
                  <a:pt x="1716130" y="1242817"/>
                  <a:pt x="1704110" y="1242980"/>
                  <a:pt x="1694230" y="1246403"/>
                </a:cubicBezTo>
                <a:cubicBezTo>
                  <a:pt x="1679246" y="1255040"/>
                  <a:pt x="1680234" y="1281278"/>
                  <a:pt x="1695053" y="1289589"/>
                </a:cubicBezTo>
                <a:cubicBezTo>
                  <a:pt x="1700817" y="1292441"/>
                  <a:pt x="1708021" y="1293134"/>
                  <a:pt x="1714484" y="1291504"/>
                </a:cubicBezTo>
                <a:close/>
                <a:moveTo>
                  <a:pt x="5379210" y="1291573"/>
                </a:moveTo>
                <a:cubicBezTo>
                  <a:pt x="5387461" y="1290817"/>
                  <a:pt x="5394732" y="1286937"/>
                  <a:pt x="5397836" y="1277705"/>
                </a:cubicBezTo>
                <a:cubicBezTo>
                  <a:pt x="5406823" y="1258426"/>
                  <a:pt x="5387543" y="1236695"/>
                  <a:pt x="5367283" y="1244538"/>
                </a:cubicBezTo>
                <a:cubicBezTo>
                  <a:pt x="5347350" y="1248949"/>
                  <a:pt x="5349964" y="1271824"/>
                  <a:pt x="5354702" y="1286692"/>
                </a:cubicBezTo>
                <a:cubicBezTo>
                  <a:pt x="5361728" y="1289960"/>
                  <a:pt x="5370959" y="1292329"/>
                  <a:pt x="5379210" y="1291573"/>
                </a:cubicBezTo>
                <a:close/>
                <a:moveTo>
                  <a:pt x="3912807" y="1291790"/>
                </a:moveTo>
                <a:cubicBezTo>
                  <a:pt x="3926605" y="1288378"/>
                  <a:pt x="3937298" y="1272908"/>
                  <a:pt x="3931498" y="1258348"/>
                </a:cubicBezTo>
                <a:cubicBezTo>
                  <a:pt x="3927632" y="1243788"/>
                  <a:pt x="3910554" y="1242817"/>
                  <a:pt x="3898470" y="1244920"/>
                </a:cubicBezTo>
                <a:cubicBezTo>
                  <a:pt x="3878009" y="1250421"/>
                  <a:pt x="3878814" y="1284394"/>
                  <a:pt x="3898470" y="1290703"/>
                </a:cubicBezTo>
                <a:cubicBezTo>
                  <a:pt x="3903263" y="1292726"/>
                  <a:pt x="3908208" y="1292928"/>
                  <a:pt x="3912807" y="1291790"/>
                </a:cubicBezTo>
                <a:close/>
                <a:moveTo>
                  <a:pt x="1931909" y="1292011"/>
                </a:moveTo>
                <a:cubicBezTo>
                  <a:pt x="1945042" y="1289836"/>
                  <a:pt x="1956235" y="1277396"/>
                  <a:pt x="1952828" y="1263039"/>
                </a:cubicBezTo>
                <a:cubicBezTo>
                  <a:pt x="1950557" y="1241138"/>
                  <a:pt x="1917788" y="1237569"/>
                  <a:pt x="1906756" y="1254279"/>
                </a:cubicBezTo>
                <a:cubicBezTo>
                  <a:pt x="1897023" y="1266608"/>
                  <a:pt x="1905296" y="1284777"/>
                  <a:pt x="1918599" y="1290455"/>
                </a:cubicBezTo>
                <a:cubicBezTo>
                  <a:pt x="1922938" y="1292320"/>
                  <a:pt x="1927531" y="1292736"/>
                  <a:pt x="1931909" y="1292011"/>
                </a:cubicBezTo>
                <a:close/>
                <a:moveTo>
                  <a:pt x="3470383" y="1292118"/>
                </a:moveTo>
                <a:cubicBezTo>
                  <a:pt x="3483699" y="1290521"/>
                  <a:pt x="3495630" y="1277808"/>
                  <a:pt x="3492481" y="1263262"/>
                </a:cubicBezTo>
                <a:cubicBezTo>
                  <a:pt x="3490543" y="1236695"/>
                  <a:pt x="3446129" y="1237184"/>
                  <a:pt x="3443061" y="1262773"/>
                </a:cubicBezTo>
                <a:cubicBezTo>
                  <a:pt x="3439831" y="1274019"/>
                  <a:pt x="3447260" y="1285102"/>
                  <a:pt x="3457112" y="1289665"/>
                </a:cubicBezTo>
                <a:cubicBezTo>
                  <a:pt x="3461351" y="1291947"/>
                  <a:pt x="3465944" y="1292650"/>
                  <a:pt x="3470383" y="1292118"/>
                </a:cubicBezTo>
                <a:close/>
                <a:moveTo>
                  <a:pt x="3986216" y="1292152"/>
                </a:moveTo>
                <a:cubicBezTo>
                  <a:pt x="3998802" y="1289377"/>
                  <a:pt x="4009135" y="1277541"/>
                  <a:pt x="4006314" y="1263680"/>
                </a:cubicBezTo>
                <a:cubicBezTo>
                  <a:pt x="4003697" y="1238658"/>
                  <a:pt x="3962653" y="1236695"/>
                  <a:pt x="3956766" y="1260409"/>
                </a:cubicBezTo>
                <a:cubicBezTo>
                  <a:pt x="3952351" y="1273166"/>
                  <a:pt x="3960690" y="1287721"/>
                  <a:pt x="3973282" y="1291646"/>
                </a:cubicBezTo>
                <a:cubicBezTo>
                  <a:pt x="3977574" y="1292995"/>
                  <a:pt x="3982020" y="1293077"/>
                  <a:pt x="3986216" y="1292152"/>
                </a:cubicBezTo>
                <a:close/>
                <a:moveTo>
                  <a:pt x="3029761" y="1292154"/>
                </a:moveTo>
                <a:cubicBezTo>
                  <a:pt x="3044444" y="1290105"/>
                  <a:pt x="3058149" y="1275628"/>
                  <a:pt x="3051842" y="1260330"/>
                </a:cubicBezTo>
                <a:cubicBezTo>
                  <a:pt x="3047799" y="1243981"/>
                  <a:pt x="3027423" y="1241067"/>
                  <a:pt x="3014001" y="1246895"/>
                </a:cubicBezTo>
                <a:cubicBezTo>
                  <a:pt x="2998154" y="1255636"/>
                  <a:pt x="2999609" y="1281698"/>
                  <a:pt x="3015457" y="1289630"/>
                </a:cubicBezTo>
                <a:cubicBezTo>
                  <a:pt x="3019863" y="1292139"/>
                  <a:pt x="3024866" y="1292837"/>
                  <a:pt x="3029761" y="1292154"/>
                </a:cubicBezTo>
                <a:close/>
                <a:moveTo>
                  <a:pt x="2148665" y="1292159"/>
                </a:moveTo>
                <a:cubicBezTo>
                  <a:pt x="2155682" y="1292362"/>
                  <a:pt x="2162275" y="1290449"/>
                  <a:pt x="2166805" y="1283854"/>
                </a:cubicBezTo>
                <a:cubicBezTo>
                  <a:pt x="2180396" y="1265780"/>
                  <a:pt x="2164217" y="1235820"/>
                  <a:pt x="2140595" y="1244450"/>
                </a:cubicBezTo>
                <a:cubicBezTo>
                  <a:pt x="2120048" y="1248684"/>
                  <a:pt x="2121827" y="1272619"/>
                  <a:pt x="2127976" y="1287762"/>
                </a:cubicBezTo>
                <a:cubicBezTo>
                  <a:pt x="2134205" y="1289635"/>
                  <a:pt x="2141647" y="1291955"/>
                  <a:pt x="2148665" y="1292159"/>
                </a:cubicBezTo>
                <a:close/>
                <a:moveTo>
                  <a:pt x="1783023" y="1292182"/>
                </a:moveTo>
                <a:cubicBezTo>
                  <a:pt x="1796477" y="1290789"/>
                  <a:pt x="1808457" y="1278407"/>
                  <a:pt x="1805139" y="1263754"/>
                </a:cubicBezTo>
                <a:cubicBezTo>
                  <a:pt x="1804157" y="1240018"/>
                  <a:pt x="1764347" y="1235820"/>
                  <a:pt x="1757630" y="1258264"/>
                </a:cubicBezTo>
                <a:cubicBezTo>
                  <a:pt x="1755337" y="1269567"/>
                  <a:pt x="1756811" y="1285068"/>
                  <a:pt x="1769590" y="1289589"/>
                </a:cubicBezTo>
                <a:cubicBezTo>
                  <a:pt x="1773890" y="1291890"/>
                  <a:pt x="1778539" y="1292646"/>
                  <a:pt x="1783023" y="1292182"/>
                </a:cubicBezTo>
                <a:close/>
                <a:moveTo>
                  <a:pt x="4056627" y="1292213"/>
                </a:moveTo>
                <a:cubicBezTo>
                  <a:pt x="4070589" y="1291199"/>
                  <a:pt x="4083149" y="1278151"/>
                  <a:pt x="4079351" y="1263013"/>
                </a:cubicBezTo>
                <a:cubicBezTo>
                  <a:pt x="4077717" y="1240408"/>
                  <a:pt x="4041281" y="1236694"/>
                  <a:pt x="4032132" y="1256232"/>
                </a:cubicBezTo>
                <a:cubicBezTo>
                  <a:pt x="4024943" y="1267534"/>
                  <a:pt x="4030825" y="1283358"/>
                  <a:pt x="4042752" y="1288848"/>
                </a:cubicBezTo>
                <a:cubicBezTo>
                  <a:pt x="4047163" y="1291552"/>
                  <a:pt x="4051973" y="1292552"/>
                  <a:pt x="4056627" y="1292213"/>
                </a:cubicBezTo>
                <a:close/>
                <a:moveTo>
                  <a:pt x="3618888" y="1292580"/>
                </a:moveTo>
                <a:cubicBezTo>
                  <a:pt x="3631672" y="1290109"/>
                  <a:pt x="3641880" y="1278032"/>
                  <a:pt x="3639305" y="1263758"/>
                </a:cubicBezTo>
                <a:cubicBezTo>
                  <a:pt x="3637016" y="1238057"/>
                  <a:pt x="3591563" y="1237569"/>
                  <a:pt x="3590418" y="1263758"/>
                </a:cubicBezTo>
                <a:cubicBezTo>
                  <a:pt x="3587639" y="1275144"/>
                  <a:pt x="3594833" y="1287507"/>
                  <a:pt x="3605624" y="1291573"/>
                </a:cubicBezTo>
                <a:cubicBezTo>
                  <a:pt x="3610079" y="1293159"/>
                  <a:pt x="3614627" y="1293403"/>
                  <a:pt x="3618888" y="1292580"/>
                </a:cubicBezTo>
                <a:close/>
                <a:moveTo>
                  <a:pt x="5084886" y="1292613"/>
                </a:moveTo>
                <a:cubicBezTo>
                  <a:pt x="5099311" y="1290317"/>
                  <a:pt x="5112440" y="1275072"/>
                  <a:pt x="5105648" y="1260379"/>
                </a:cubicBezTo>
                <a:cubicBezTo>
                  <a:pt x="5101443" y="1245359"/>
                  <a:pt x="5082523" y="1239318"/>
                  <a:pt x="5069425" y="1246502"/>
                </a:cubicBezTo>
                <a:cubicBezTo>
                  <a:pt x="5052607" y="1254665"/>
                  <a:pt x="5052930" y="1282909"/>
                  <a:pt x="5070718" y="1290093"/>
                </a:cubicBezTo>
                <a:cubicBezTo>
                  <a:pt x="5075125" y="1292705"/>
                  <a:pt x="5080077" y="1293378"/>
                  <a:pt x="5084886" y="1292613"/>
                </a:cubicBezTo>
                <a:close/>
                <a:moveTo>
                  <a:pt x="3762852" y="1292695"/>
                </a:moveTo>
                <a:cubicBezTo>
                  <a:pt x="3776375" y="1291266"/>
                  <a:pt x="3788413" y="1278346"/>
                  <a:pt x="3784634" y="1263511"/>
                </a:cubicBezTo>
                <a:cubicBezTo>
                  <a:pt x="3783334" y="1241947"/>
                  <a:pt x="3749526" y="1237569"/>
                  <a:pt x="3740099" y="1255242"/>
                </a:cubicBezTo>
                <a:cubicBezTo>
                  <a:pt x="3734573" y="1266753"/>
                  <a:pt x="3737336" y="1283615"/>
                  <a:pt x="3749364" y="1289938"/>
                </a:cubicBezTo>
                <a:cubicBezTo>
                  <a:pt x="3753671" y="1292370"/>
                  <a:pt x="3758344" y="1293171"/>
                  <a:pt x="3762852" y="1292695"/>
                </a:cubicBezTo>
                <a:close/>
                <a:moveTo>
                  <a:pt x="2000827" y="1292758"/>
                </a:moveTo>
                <a:cubicBezTo>
                  <a:pt x="2013759" y="1292612"/>
                  <a:pt x="2026507" y="1282694"/>
                  <a:pt x="2026630" y="1268896"/>
                </a:cubicBezTo>
                <a:cubicBezTo>
                  <a:pt x="2029088" y="1245734"/>
                  <a:pt x="1994192" y="1234071"/>
                  <a:pt x="1980758" y="1251976"/>
                </a:cubicBezTo>
                <a:cubicBezTo>
                  <a:pt x="1972239" y="1263311"/>
                  <a:pt x="1974696" y="1283187"/>
                  <a:pt x="1988294" y="1289429"/>
                </a:cubicBezTo>
                <a:cubicBezTo>
                  <a:pt x="1992185" y="1291770"/>
                  <a:pt x="1996516" y="1292807"/>
                  <a:pt x="2000827" y="1292758"/>
                </a:cubicBezTo>
                <a:close/>
                <a:moveTo>
                  <a:pt x="3103471" y="1292813"/>
                </a:moveTo>
                <a:cubicBezTo>
                  <a:pt x="3116834" y="1291291"/>
                  <a:pt x="3128336" y="1278406"/>
                  <a:pt x="3125309" y="1263593"/>
                </a:cubicBezTo>
                <a:cubicBezTo>
                  <a:pt x="3124663" y="1247596"/>
                  <a:pt x="3106745" y="1241067"/>
                  <a:pt x="3093346" y="1245148"/>
                </a:cubicBezTo>
                <a:cubicBezTo>
                  <a:pt x="3072683" y="1248739"/>
                  <a:pt x="3070746" y="1282854"/>
                  <a:pt x="3089956" y="1290199"/>
                </a:cubicBezTo>
                <a:cubicBezTo>
                  <a:pt x="3094355" y="1292566"/>
                  <a:pt x="3099016" y="1293321"/>
                  <a:pt x="3103471" y="1292813"/>
                </a:cubicBezTo>
                <a:close/>
                <a:moveTo>
                  <a:pt x="3386272" y="1293221"/>
                </a:moveTo>
                <a:cubicBezTo>
                  <a:pt x="3402726" y="1293544"/>
                  <a:pt x="3423213" y="1284015"/>
                  <a:pt x="3419503" y="1264312"/>
                </a:cubicBezTo>
                <a:cubicBezTo>
                  <a:pt x="3418857" y="1237663"/>
                  <a:pt x="3372722" y="1236694"/>
                  <a:pt x="3371109" y="1263181"/>
                </a:cubicBezTo>
                <a:cubicBezTo>
                  <a:pt x="3367238" y="1275940"/>
                  <a:pt x="3378530" y="1284823"/>
                  <a:pt x="3386272" y="1293221"/>
                </a:cubicBezTo>
                <a:close/>
                <a:moveTo>
                  <a:pt x="1634091" y="1357613"/>
                </a:moveTo>
                <a:cubicBezTo>
                  <a:pt x="1638798" y="1357471"/>
                  <a:pt x="1643767" y="1356331"/>
                  <a:pt x="1648131" y="1356331"/>
                </a:cubicBezTo>
                <a:cubicBezTo>
                  <a:pt x="1648131" y="1345912"/>
                  <a:pt x="1654757" y="1329796"/>
                  <a:pt x="1640858" y="1325238"/>
                </a:cubicBezTo>
                <a:cubicBezTo>
                  <a:pt x="1624697" y="1316284"/>
                  <a:pt x="1610152" y="1340703"/>
                  <a:pt x="1621626" y="1352912"/>
                </a:cubicBezTo>
                <a:cubicBezTo>
                  <a:pt x="1624939" y="1356901"/>
                  <a:pt x="1629384" y="1357755"/>
                  <a:pt x="1634091" y="1357613"/>
                </a:cubicBezTo>
                <a:close/>
                <a:moveTo>
                  <a:pt x="5512526" y="1357962"/>
                </a:moveTo>
                <a:cubicBezTo>
                  <a:pt x="5526120" y="1364387"/>
                  <a:pt x="5544136" y="1353945"/>
                  <a:pt x="5540205" y="1338042"/>
                </a:cubicBezTo>
                <a:cubicBezTo>
                  <a:pt x="5540533" y="1320853"/>
                  <a:pt x="5516129" y="1317158"/>
                  <a:pt x="5505811" y="1327921"/>
                </a:cubicBezTo>
                <a:cubicBezTo>
                  <a:pt x="5500897" y="1337560"/>
                  <a:pt x="5500406" y="1353624"/>
                  <a:pt x="5512526" y="1357962"/>
                </a:cubicBezTo>
                <a:close/>
                <a:moveTo>
                  <a:pt x="3824823" y="1364661"/>
                </a:moveTo>
                <a:cubicBezTo>
                  <a:pt x="3839262" y="1371384"/>
                  <a:pt x="3860192" y="1361217"/>
                  <a:pt x="3858894" y="1343670"/>
                </a:cubicBezTo>
                <a:cubicBezTo>
                  <a:pt x="3860517" y="1327599"/>
                  <a:pt x="3845428" y="1311036"/>
                  <a:pt x="3829041" y="1316120"/>
                </a:cubicBezTo>
                <a:cubicBezTo>
                  <a:pt x="3806164" y="1319236"/>
                  <a:pt x="3804542" y="1356625"/>
                  <a:pt x="3824823" y="1364661"/>
                </a:cubicBezTo>
                <a:close/>
                <a:moveTo>
                  <a:pt x="2949341" y="1365239"/>
                </a:moveTo>
                <a:cubicBezTo>
                  <a:pt x="2954428" y="1366653"/>
                  <a:pt x="2959968" y="1366440"/>
                  <a:pt x="2965315" y="1363917"/>
                </a:cubicBezTo>
                <a:cubicBezTo>
                  <a:pt x="2978866" y="1359359"/>
                  <a:pt x="2979029" y="1343733"/>
                  <a:pt x="2980662" y="1332014"/>
                </a:cubicBezTo>
                <a:cubicBezTo>
                  <a:pt x="2971029" y="1315086"/>
                  <a:pt x="2944908" y="1308412"/>
                  <a:pt x="2933316" y="1326968"/>
                </a:cubicBezTo>
                <a:cubicBezTo>
                  <a:pt x="2922908" y="1342105"/>
                  <a:pt x="2934081" y="1360997"/>
                  <a:pt x="2949341" y="1365239"/>
                </a:cubicBezTo>
                <a:close/>
                <a:moveTo>
                  <a:pt x="4048188" y="1365300"/>
                </a:moveTo>
                <a:cubicBezTo>
                  <a:pt x="4065229" y="1370510"/>
                  <a:pt x="4086166" y="1350808"/>
                  <a:pt x="4079025" y="1333060"/>
                </a:cubicBezTo>
                <a:cubicBezTo>
                  <a:pt x="4074318" y="1314009"/>
                  <a:pt x="4045591" y="1309287"/>
                  <a:pt x="4035042" y="1325733"/>
                </a:cubicBezTo>
                <a:cubicBezTo>
                  <a:pt x="4023194" y="1338759"/>
                  <a:pt x="4031796" y="1361066"/>
                  <a:pt x="4048188" y="1365300"/>
                </a:cubicBezTo>
                <a:close/>
                <a:moveTo>
                  <a:pt x="3254421" y="1365314"/>
                </a:moveTo>
                <a:cubicBezTo>
                  <a:pt x="3261192" y="1363883"/>
                  <a:pt x="3267129" y="1359892"/>
                  <a:pt x="3269569" y="1352797"/>
                </a:cubicBezTo>
                <a:cubicBezTo>
                  <a:pt x="3278028" y="1336351"/>
                  <a:pt x="3264201" y="1311036"/>
                  <a:pt x="3244031" y="1315873"/>
                </a:cubicBezTo>
                <a:cubicBezTo>
                  <a:pt x="3222072" y="1317970"/>
                  <a:pt x="3217680" y="1350863"/>
                  <a:pt x="3234271" y="1362472"/>
                </a:cubicBezTo>
                <a:cubicBezTo>
                  <a:pt x="3240046" y="1365616"/>
                  <a:pt x="3247650" y="1366745"/>
                  <a:pt x="3254421" y="1365314"/>
                </a:cubicBezTo>
                <a:close/>
                <a:moveTo>
                  <a:pt x="1789962" y="1365361"/>
                </a:moveTo>
                <a:cubicBezTo>
                  <a:pt x="1795087" y="1363835"/>
                  <a:pt x="1799599" y="1360425"/>
                  <a:pt x="1802409" y="1354731"/>
                </a:cubicBezTo>
                <a:cubicBezTo>
                  <a:pt x="1812186" y="1337854"/>
                  <a:pt x="1799639" y="1319995"/>
                  <a:pt x="1784160" y="1312785"/>
                </a:cubicBezTo>
                <a:cubicBezTo>
                  <a:pt x="1771451" y="1316718"/>
                  <a:pt x="1756623" y="1322944"/>
                  <a:pt x="1756623" y="1339001"/>
                </a:cubicBezTo>
                <a:cubicBezTo>
                  <a:pt x="1753690" y="1357557"/>
                  <a:pt x="1774588" y="1369938"/>
                  <a:pt x="1789962" y="1365361"/>
                </a:cubicBezTo>
                <a:close/>
                <a:moveTo>
                  <a:pt x="3033683" y="1365448"/>
                </a:moveTo>
                <a:cubicBezTo>
                  <a:pt x="3046709" y="1361584"/>
                  <a:pt x="3057592" y="1347053"/>
                  <a:pt x="3052242" y="1333536"/>
                </a:cubicBezTo>
                <a:cubicBezTo>
                  <a:pt x="3047864" y="1313711"/>
                  <a:pt x="3018518" y="1309287"/>
                  <a:pt x="3007817" y="1325836"/>
                </a:cubicBezTo>
                <a:cubicBezTo>
                  <a:pt x="2997279" y="1339271"/>
                  <a:pt x="3004413" y="1360571"/>
                  <a:pt x="3020464" y="1365322"/>
                </a:cubicBezTo>
                <a:cubicBezTo>
                  <a:pt x="3024760" y="1366838"/>
                  <a:pt x="3029341" y="1366735"/>
                  <a:pt x="3033683" y="1365448"/>
                </a:cubicBezTo>
                <a:close/>
                <a:moveTo>
                  <a:pt x="3546124" y="1365644"/>
                </a:moveTo>
                <a:cubicBezTo>
                  <a:pt x="3559937" y="1362347"/>
                  <a:pt x="3571530" y="1346517"/>
                  <a:pt x="3565184" y="1332784"/>
                </a:cubicBezTo>
                <a:cubicBezTo>
                  <a:pt x="3560466" y="1314959"/>
                  <a:pt x="3533292" y="1309287"/>
                  <a:pt x="3522389" y="1324520"/>
                </a:cubicBezTo>
                <a:cubicBezTo>
                  <a:pt x="3510674" y="1336835"/>
                  <a:pt x="3516206" y="1358873"/>
                  <a:pt x="3532153" y="1364221"/>
                </a:cubicBezTo>
                <a:cubicBezTo>
                  <a:pt x="3536668" y="1366449"/>
                  <a:pt x="3541519" y="1366743"/>
                  <a:pt x="3546124" y="1365644"/>
                </a:cubicBezTo>
                <a:close/>
                <a:moveTo>
                  <a:pt x="2007032" y="1365660"/>
                </a:moveTo>
                <a:cubicBezTo>
                  <a:pt x="2020344" y="1362104"/>
                  <a:pt x="2030799" y="1347054"/>
                  <a:pt x="2025434" y="1333106"/>
                </a:cubicBezTo>
                <a:cubicBezTo>
                  <a:pt x="2020883" y="1313366"/>
                  <a:pt x="1991135" y="1309287"/>
                  <a:pt x="1981056" y="1326580"/>
                </a:cubicBezTo>
                <a:cubicBezTo>
                  <a:pt x="1970490" y="1339305"/>
                  <a:pt x="1977642" y="1360676"/>
                  <a:pt x="1993248" y="1364918"/>
                </a:cubicBezTo>
                <a:cubicBezTo>
                  <a:pt x="1997840" y="1366753"/>
                  <a:pt x="2002595" y="1366845"/>
                  <a:pt x="2007032" y="1365660"/>
                </a:cubicBezTo>
                <a:close/>
                <a:moveTo>
                  <a:pt x="1852186" y="1365680"/>
                </a:moveTo>
                <a:cubicBezTo>
                  <a:pt x="1863632" y="1366724"/>
                  <a:pt x="1875800" y="1361158"/>
                  <a:pt x="1877728" y="1348308"/>
                </a:cubicBezTo>
                <a:cubicBezTo>
                  <a:pt x="1883029" y="1332265"/>
                  <a:pt x="1870338" y="1320970"/>
                  <a:pt x="1858933" y="1312785"/>
                </a:cubicBezTo>
                <a:cubicBezTo>
                  <a:pt x="1843993" y="1315568"/>
                  <a:pt x="1827929" y="1325554"/>
                  <a:pt x="1830981" y="1343397"/>
                </a:cubicBezTo>
                <a:cubicBezTo>
                  <a:pt x="1830017" y="1356984"/>
                  <a:pt x="1840740" y="1364637"/>
                  <a:pt x="1852186" y="1365680"/>
                </a:cubicBezTo>
                <a:close/>
                <a:moveTo>
                  <a:pt x="3749302" y="1365721"/>
                </a:moveTo>
                <a:cubicBezTo>
                  <a:pt x="3760761" y="1364270"/>
                  <a:pt x="3776312" y="1367011"/>
                  <a:pt x="3782369" y="1354596"/>
                </a:cubicBezTo>
                <a:cubicBezTo>
                  <a:pt x="3793173" y="1336859"/>
                  <a:pt x="3776803" y="1309287"/>
                  <a:pt x="3755031" y="1316543"/>
                </a:cubicBezTo>
                <a:cubicBezTo>
                  <a:pt x="3731950" y="1322348"/>
                  <a:pt x="3734569" y="1352661"/>
                  <a:pt x="3749302" y="1365721"/>
                </a:cubicBezTo>
                <a:close/>
                <a:moveTo>
                  <a:pt x="3611642" y="1365813"/>
                </a:moveTo>
                <a:cubicBezTo>
                  <a:pt x="3633184" y="1370510"/>
                  <a:pt x="3647113" y="1340385"/>
                  <a:pt x="3633670" y="1324836"/>
                </a:cubicBezTo>
                <a:cubicBezTo>
                  <a:pt x="3623142" y="1309287"/>
                  <a:pt x="3595932" y="1314470"/>
                  <a:pt x="3591397" y="1332448"/>
                </a:cubicBezTo>
                <a:cubicBezTo>
                  <a:pt x="3585890" y="1346539"/>
                  <a:pt x="3596094" y="1364518"/>
                  <a:pt x="3611642" y="1365813"/>
                </a:cubicBezTo>
                <a:close/>
                <a:moveTo>
                  <a:pt x="1934486" y="1365886"/>
                </a:moveTo>
                <a:cubicBezTo>
                  <a:pt x="1949046" y="1361668"/>
                  <a:pt x="1959333" y="1342686"/>
                  <a:pt x="1949477" y="1328747"/>
                </a:cubicBezTo>
                <a:cubicBezTo>
                  <a:pt x="1940771" y="1310162"/>
                  <a:pt x="1909068" y="1312282"/>
                  <a:pt x="1903811" y="1332334"/>
                </a:cubicBezTo>
                <a:cubicBezTo>
                  <a:pt x="1897898" y="1345376"/>
                  <a:pt x="1907097" y="1359233"/>
                  <a:pt x="1919088" y="1364450"/>
                </a:cubicBezTo>
                <a:cubicBezTo>
                  <a:pt x="1924304" y="1367058"/>
                  <a:pt x="1929632" y="1367292"/>
                  <a:pt x="1934486" y="1365886"/>
                </a:cubicBezTo>
                <a:close/>
                <a:moveTo>
                  <a:pt x="3103682" y="1366038"/>
                </a:moveTo>
                <a:cubicBezTo>
                  <a:pt x="3116795" y="1364432"/>
                  <a:pt x="3128358" y="1351242"/>
                  <a:pt x="3125398" y="1337230"/>
                </a:cubicBezTo>
                <a:cubicBezTo>
                  <a:pt x="3125398" y="1318060"/>
                  <a:pt x="3100894" y="1309287"/>
                  <a:pt x="3086257" y="1319360"/>
                </a:cubicBezTo>
                <a:cubicBezTo>
                  <a:pt x="3071621" y="1329919"/>
                  <a:pt x="3073101" y="1356238"/>
                  <a:pt x="3090533" y="1363386"/>
                </a:cubicBezTo>
                <a:cubicBezTo>
                  <a:pt x="3094768" y="1365823"/>
                  <a:pt x="3099311" y="1366574"/>
                  <a:pt x="3103682" y="1366038"/>
                </a:cubicBezTo>
                <a:close/>
                <a:moveTo>
                  <a:pt x="3177586" y="1366104"/>
                </a:moveTo>
                <a:cubicBezTo>
                  <a:pt x="3190317" y="1364110"/>
                  <a:pt x="3201086" y="1351642"/>
                  <a:pt x="3198531" y="1337707"/>
                </a:cubicBezTo>
                <a:cubicBezTo>
                  <a:pt x="3198855" y="1318637"/>
                  <a:pt x="3175329" y="1310162"/>
                  <a:pt x="3160727" y="1318963"/>
                </a:cubicBezTo>
                <a:cubicBezTo>
                  <a:pt x="3145963" y="1329557"/>
                  <a:pt x="3146449" y="1357428"/>
                  <a:pt x="3164621" y="1364273"/>
                </a:cubicBezTo>
                <a:cubicBezTo>
                  <a:pt x="3168880" y="1366270"/>
                  <a:pt x="3173342" y="1366769"/>
                  <a:pt x="3177586" y="1366104"/>
                </a:cubicBezTo>
                <a:close/>
                <a:moveTo>
                  <a:pt x="3319844" y="1366174"/>
                </a:moveTo>
                <a:cubicBezTo>
                  <a:pt x="3340820" y="1368760"/>
                  <a:pt x="3353245" y="1341610"/>
                  <a:pt x="3340659" y="1325933"/>
                </a:cubicBezTo>
                <a:cubicBezTo>
                  <a:pt x="3331461" y="1309287"/>
                  <a:pt x="3302256" y="1313812"/>
                  <a:pt x="3298706" y="1332559"/>
                </a:cubicBezTo>
                <a:cubicBezTo>
                  <a:pt x="3292897" y="1347428"/>
                  <a:pt x="3304030" y="1364882"/>
                  <a:pt x="3319844" y="1366174"/>
                </a:cubicBezTo>
                <a:close/>
                <a:moveTo>
                  <a:pt x="3687779" y="1366314"/>
                </a:moveTo>
                <a:cubicBezTo>
                  <a:pt x="3699955" y="1366091"/>
                  <a:pt x="3711837" y="1356288"/>
                  <a:pt x="3712199" y="1343176"/>
                </a:cubicBezTo>
                <a:cubicBezTo>
                  <a:pt x="3714457" y="1327981"/>
                  <a:pt x="3700429" y="1312786"/>
                  <a:pt x="3685111" y="1315564"/>
                </a:cubicBezTo>
                <a:cubicBezTo>
                  <a:pt x="3661892" y="1316054"/>
                  <a:pt x="3656733" y="1353143"/>
                  <a:pt x="3675920" y="1363110"/>
                </a:cubicBezTo>
                <a:cubicBezTo>
                  <a:pt x="3679629" y="1365397"/>
                  <a:pt x="3683720" y="1366388"/>
                  <a:pt x="3687779" y="1366314"/>
                </a:cubicBezTo>
                <a:close/>
                <a:moveTo>
                  <a:pt x="3397601" y="1366377"/>
                </a:moveTo>
                <a:cubicBezTo>
                  <a:pt x="3412131" y="1364210"/>
                  <a:pt x="3424550" y="1347269"/>
                  <a:pt x="3418065" y="1332601"/>
                </a:cubicBezTo>
                <a:cubicBezTo>
                  <a:pt x="3414639" y="1320155"/>
                  <a:pt x="3399631" y="1311911"/>
                  <a:pt x="3387558" y="1316760"/>
                </a:cubicBezTo>
                <a:cubicBezTo>
                  <a:pt x="3367655" y="1322418"/>
                  <a:pt x="3363740" y="1353936"/>
                  <a:pt x="3382990" y="1362988"/>
                </a:cubicBezTo>
                <a:cubicBezTo>
                  <a:pt x="3387681" y="1366180"/>
                  <a:pt x="3392758" y="1367100"/>
                  <a:pt x="3397601" y="1366377"/>
                </a:cubicBezTo>
                <a:close/>
                <a:moveTo>
                  <a:pt x="3470977" y="1366424"/>
                </a:moveTo>
                <a:cubicBezTo>
                  <a:pt x="3484027" y="1364601"/>
                  <a:pt x="3495699" y="1352733"/>
                  <a:pt x="3492758" y="1338577"/>
                </a:cubicBezTo>
                <a:cubicBezTo>
                  <a:pt x="3491451" y="1320515"/>
                  <a:pt x="3469231" y="1309287"/>
                  <a:pt x="3454199" y="1319864"/>
                </a:cubicBezTo>
                <a:cubicBezTo>
                  <a:pt x="3437207" y="1329952"/>
                  <a:pt x="3439004" y="1357777"/>
                  <a:pt x="3457957" y="1364611"/>
                </a:cubicBezTo>
                <a:cubicBezTo>
                  <a:pt x="3462123" y="1366523"/>
                  <a:pt x="3466627" y="1367032"/>
                  <a:pt x="3470977" y="1366424"/>
                </a:cubicBezTo>
                <a:close/>
                <a:moveTo>
                  <a:pt x="3909139" y="1366489"/>
                </a:moveTo>
                <a:cubicBezTo>
                  <a:pt x="3923849" y="1364845"/>
                  <a:pt x="3936729" y="1348630"/>
                  <a:pt x="3931846" y="1333332"/>
                </a:cubicBezTo>
                <a:cubicBezTo>
                  <a:pt x="3928590" y="1316199"/>
                  <a:pt x="3904988" y="1310161"/>
                  <a:pt x="3892617" y="1320931"/>
                </a:cubicBezTo>
                <a:cubicBezTo>
                  <a:pt x="3879758" y="1330884"/>
                  <a:pt x="3881060" y="1353892"/>
                  <a:pt x="3894408" y="1362703"/>
                </a:cubicBezTo>
                <a:cubicBezTo>
                  <a:pt x="3899128" y="1365967"/>
                  <a:pt x="3904235" y="1367038"/>
                  <a:pt x="3909139" y="1366489"/>
                </a:cubicBezTo>
                <a:close/>
                <a:moveTo>
                  <a:pt x="3982215" y="1366603"/>
                </a:moveTo>
                <a:cubicBezTo>
                  <a:pt x="3995759" y="1365822"/>
                  <a:pt x="4008553" y="1352122"/>
                  <a:pt x="4006613" y="1337778"/>
                </a:cubicBezTo>
                <a:cubicBezTo>
                  <a:pt x="4006451" y="1317346"/>
                  <a:pt x="3976376" y="1307538"/>
                  <a:pt x="3964088" y="1323230"/>
                </a:cubicBezTo>
                <a:cubicBezTo>
                  <a:pt x="3951476" y="1334019"/>
                  <a:pt x="3955033" y="1354941"/>
                  <a:pt x="3968938" y="1362624"/>
                </a:cubicBezTo>
                <a:cubicBezTo>
                  <a:pt x="3973102" y="1365689"/>
                  <a:pt x="3977700" y="1366863"/>
                  <a:pt x="3982215" y="1366603"/>
                </a:cubicBezTo>
                <a:close/>
                <a:moveTo>
                  <a:pt x="3532737" y="1437988"/>
                </a:moveTo>
                <a:cubicBezTo>
                  <a:pt x="3546791" y="1443977"/>
                  <a:pt x="3565368" y="1433617"/>
                  <a:pt x="3566499" y="1417914"/>
                </a:cubicBezTo>
                <a:cubicBezTo>
                  <a:pt x="3571022" y="1397841"/>
                  <a:pt x="3544206" y="1381005"/>
                  <a:pt x="3527891" y="1393146"/>
                </a:cubicBezTo>
                <a:cubicBezTo>
                  <a:pt x="3509799" y="1402859"/>
                  <a:pt x="3514645" y="1431350"/>
                  <a:pt x="3532737" y="1437988"/>
                </a:cubicBezTo>
                <a:close/>
                <a:moveTo>
                  <a:pt x="5438381" y="1437999"/>
                </a:moveTo>
                <a:cubicBezTo>
                  <a:pt x="5452193" y="1445726"/>
                  <a:pt x="5472992" y="1434383"/>
                  <a:pt x="5473154" y="1417778"/>
                </a:cubicBezTo>
                <a:cubicBezTo>
                  <a:pt x="5475917" y="1397721"/>
                  <a:pt x="5450730" y="1380130"/>
                  <a:pt x="5434156" y="1393611"/>
                </a:cubicBezTo>
                <a:cubicBezTo>
                  <a:pt x="5416444" y="1403968"/>
                  <a:pt x="5421319" y="1430108"/>
                  <a:pt x="5438381" y="1437999"/>
                </a:cubicBezTo>
                <a:close/>
                <a:moveTo>
                  <a:pt x="3035989" y="1438460"/>
                </a:moveTo>
                <a:cubicBezTo>
                  <a:pt x="3049571" y="1433697"/>
                  <a:pt x="3059190" y="1416295"/>
                  <a:pt x="3050762" y="1402740"/>
                </a:cubicBezTo>
                <a:cubicBezTo>
                  <a:pt x="3042618" y="1384503"/>
                  <a:pt x="3012975" y="1384503"/>
                  <a:pt x="3005157" y="1403066"/>
                </a:cubicBezTo>
                <a:cubicBezTo>
                  <a:pt x="2998154" y="1417069"/>
                  <a:pt x="3006949" y="1434166"/>
                  <a:pt x="3021607" y="1438399"/>
                </a:cubicBezTo>
                <a:cubicBezTo>
                  <a:pt x="3026494" y="1440231"/>
                  <a:pt x="3031461" y="1440048"/>
                  <a:pt x="3035989" y="1438460"/>
                </a:cubicBezTo>
                <a:close/>
                <a:moveTo>
                  <a:pt x="3253289" y="1439169"/>
                </a:moveTo>
                <a:cubicBezTo>
                  <a:pt x="3274530" y="1434969"/>
                  <a:pt x="3273876" y="1409608"/>
                  <a:pt x="3266687" y="1393939"/>
                </a:cubicBezTo>
                <a:cubicBezTo>
                  <a:pt x="3255087" y="1391516"/>
                  <a:pt x="3240545" y="1385377"/>
                  <a:pt x="3230905" y="1395393"/>
                </a:cubicBezTo>
                <a:cubicBezTo>
                  <a:pt x="3215057" y="1411385"/>
                  <a:pt x="3228455" y="1446600"/>
                  <a:pt x="3253289" y="1439169"/>
                </a:cubicBezTo>
                <a:close/>
                <a:moveTo>
                  <a:pt x="3620073" y="1439200"/>
                </a:moveTo>
                <a:cubicBezTo>
                  <a:pt x="3632675" y="1435749"/>
                  <a:pt x="3642155" y="1419930"/>
                  <a:pt x="3637780" y="1406859"/>
                </a:cubicBezTo>
                <a:cubicBezTo>
                  <a:pt x="3635187" y="1389106"/>
                  <a:pt x="3610555" y="1382754"/>
                  <a:pt x="3598401" y="1394807"/>
                </a:cubicBezTo>
                <a:cubicBezTo>
                  <a:pt x="3584141" y="1406208"/>
                  <a:pt x="3588354" y="1433570"/>
                  <a:pt x="3606828" y="1437968"/>
                </a:cubicBezTo>
                <a:cubicBezTo>
                  <a:pt x="3611325" y="1440126"/>
                  <a:pt x="3615872" y="1440350"/>
                  <a:pt x="3620073" y="1439200"/>
                </a:cubicBezTo>
                <a:close/>
                <a:moveTo>
                  <a:pt x="2886122" y="1439262"/>
                </a:moveTo>
                <a:cubicBezTo>
                  <a:pt x="2899456" y="1436071"/>
                  <a:pt x="2909890" y="1420566"/>
                  <a:pt x="2904857" y="1406798"/>
                </a:cubicBezTo>
                <a:cubicBezTo>
                  <a:pt x="2900602" y="1385841"/>
                  <a:pt x="2867868" y="1382754"/>
                  <a:pt x="2859030" y="1401924"/>
                </a:cubicBezTo>
                <a:cubicBezTo>
                  <a:pt x="2855593" y="1414921"/>
                  <a:pt x="2856902" y="1433441"/>
                  <a:pt x="2872287" y="1437828"/>
                </a:cubicBezTo>
                <a:cubicBezTo>
                  <a:pt x="2876911" y="1440021"/>
                  <a:pt x="2881678" y="1440325"/>
                  <a:pt x="2886122" y="1439262"/>
                </a:cubicBezTo>
                <a:close/>
                <a:moveTo>
                  <a:pt x="1566009" y="1439338"/>
                </a:moveTo>
                <a:cubicBezTo>
                  <a:pt x="1578834" y="1436068"/>
                  <a:pt x="1588501" y="1420618"/>
                  <a:pt x="1583895" y="1407263"/>
                </a:cubicBezTo>
                <a:cubicBezTo>
                  <a:pt x="1581309" y="1391075"/>
                  <a:pt x="1560299" y="1383628"/>
                  <a:pt x="1547532" y="1392856"/>
                </a:cubicBezTo>
                <a:cubicBezTo>
                  <a:pt x="1530563" y="1402407"/>
                  <a:pt x="1533472" y="1432840"/>
                  <a:pt x="1552542" y="1438021"/>
                </a:cubicBezTo>
                <a:cubicBezTo>
                  <a:pt x="1557107" y="1440166"/>
                  <a:pt x="1561734" y="1440429"/>
                  <a:pt x="1566009" y="1439338"/>
                </a:cubicBezTo>
                <a:close/>
                <a:moveTo>
                  <a:pt x="3913869" y="1439372"/>
                </a:moveTo>
                <a:cubicBezTo>
                  <a:pt x="3927337" y="1435801"/>
                  <a:pt x="3938019" y="1421065"/>
                  <a:pt x="3931757" y="1407239"/>
                </a:cubicBezTo>
                <a:cubicBezTo>
                  <a:pt x="3927828" y="1389774"/>
                  <a:pt x="3904254" y="1383629"/>
                  <a:pt x="3891321" y="1395596"/>
                </a:cubicBezTo>
                <a:cubicBezTo>
                  <a:pt x="3876260" y="1407401"/>
                  <a:pt x="3881826" y="1433113"/>
                  <a:pt x="3899997" y="1438773"/>
                </a:cubicBezTo>
                <a:cubicBezTo>
                  <a:pt x="3904581" y="1440511"/>
                  <a:pt x="3909380" y="1440562"/>
                  <a:pt x="3913869" y="1439372"/>
                </a:cubicBezTo>
                <a:close/>
                <a:moveTo>
                  <a:pt x="3766174" y="1439505"/>
                </a:moveTo>
                <a:cubicBezTo>
                  <a:pt x="3780515" y="1435659"/>
                  <a:pt x="3790622" y="1416164"/>
                  <a:pt x="3782974" y="1401787"/>
                </a:cubicBezTo>
                <a:cubicBezTo>
                  <a:pt x="3776337" y="1385378"/>
                  <a:pt x="3755293" y="1388952"/>
                  <a:pt x="3742181" y="1393989"/>
                </a:cubicBezTo>
                <a:cubicBezTo>
                  <a:pt x="3737810" y="1408447"/>
                  <a:pt x="3734573" y="1429079"/>
                  <a:pt x="3750922" y="1437365"/>
                </a:cubicBezTo>
                <a:cubicBezTo>
                  <a:pt x="3756143" y="1440330"/>
                  <a:pt x="3761394" y="1440787"/>
                  <a:pt x="3766174" y="1439505"/>
                </a:cubicBezTo>
                <a:close/>
                <a:moveTo>
                  <a:pt x="3180345" y="1439593"/>
                </a:moveTo>
                <a:cubicBezTo>
                  <a:pt x="3194626" y="1435557"/>
                  <a:pt x="3204349" y="1417037"/>
                  <a:pt x="3195841" y="1402537"/>
                </a:cubicBezTo>
                <a:cubicBezTo>
                  <a:pt x="3188549" y="1384504"/>
                  <a:pt x="3159704" y="1384992"/>
                  <a:pt x="3152411" y="1402375"/>
                </a:cubicBezTo>
                <a:cubicBezTo>
                  <a:pt x="3147712" y="1415371"/>
                  <a:pt x="3150953" y="1432917"/>
                  <a:pt x="3165051" y="1438115"/>
                </a:cubicBezTo>
                <a:cubicBezTo>
                  <a:pt x="3170318" y="1440674"/>
                  <a:pt x="3175585" y="1440938"/>
                  <a:pt x="3180345" y="1439593"/>
                </a:cubicBezTo>
                <a:close/>
                <a:moveTo>
                  <a:pt x="4648060" y="1439620"/>
                </a:moveTo>
                <a:cubicBezTo>
                  <a:pt x="4660210" y="1435661"/>
                  <a:pt x="4668472" y="1420841"/>
                  <a:pt x="4665301" y="1407681"/>
                </a:cubicBezTo>
                <a:cubicBezTo>
                  <a:pt x="4662862" y="1387838"/>
                  <a:pt x="4634081" y="1382754"/>
                  <a:pt x="4622862" y="1397677"/>
                </a:cubicBezTo>
                <a:cubicBezTo>
                  <a:pt x="4611805" y="1411288"/>
                  <a:pt x="4617984" y="1434247"/>
                  <a:pt x="4634894" y="1439495"/>
                </a:cubicBezTo>
                <a:cubicBezTo>
                  <a:pt x="4639528" y="1441053"/>
                  <a:pt x="4644010" y="1440940"/>
                  <a:pt x="4648060" y="1439620"/>
                </a:cubicBezTo>
                <a:close/>
                <a:moveTo>
                  <a:pt x="3978384" y="1439679"/>
                </a:moveTo>
                <a:cubicBezTo>
                  <a:pt x="3994336" y="1441190"/>
                  <a:pt x="4012254" y="1424974"/>
                  <a:pt x="4005672" y="1407384"/>
                </a:cubicBezTo>
                <a:cubicBezTo>
                  <a:pt x="4002746" y="1391260"/>
                  <a:pt x="3985032" y="1389142"/>
                  <a:pt x="3971868" y="1388002"/>
                </a:cubicBezTo>
                <a:cubicBezTo>
                  <a:pt x="3958541" y="1398100"/>
                  <a:pt x="3947978" y="1418785"/>
                  <a:pt x="3964067" y="1431652"/>
                </a:cubicBezTo>
                <a:cubicBezTo>
                  <a:pt x="3967968" y="1436701"/>
                  <a:pt x="3973067" y="1439175"/>
                  <a:pt x="3978384" y="1439679"/>
                </a:cubicBezTo>
                <a:close/>
                <a:moveTo>
                  <a:pt x="5083876" y="1439740"/>
                </a:moveTo>
                <a:cubicBezTo>
                  <a:pt x="5096954" y="1438412"/>
                  <a:pt x="5108887" y="1426967"/>
                  <a:pt x="5107178" y="1412684"/>
                </a:cubicBezTo>
                <a:cubicBezTo>
                  <a:pt x="5107503" y="1391687"/>
                  <a:pt x="5077227" y="1380130"/>
                  <a:pt x="5063880" y="1396570"/>
                </a:cubicBezTo>
                <a:cubicBezTo>
                  <a:pt x="5050858" y="1408127"/>
                  <a:pt x="5055415" y="1430589"/>
                  <a:pt x="5070879" y="1437425"/>
                </a:cubicBezTo>
                <a:cubicBezTo>
                  <a:pt x="5075030" y="1439500"/>
                  <a:pt x="5079516" y="1440182"/>
                  <a:pt x="5083876" y="1439740"/>
                </a:cubicBezTo>
                <a:close/>
                <a:moveTo>
                  <a:pt x="3471807" y="1439814"/>
                </a:moveTo>
                <a:cubicBezTo>
                  <a:pt x="3485299" y="1437180"/>
                  <a:pt x="3496220" y="1421888"/>
                  <a:pt x="3492216" y="1407511"/>
                </a:cubicBezTo>
                <a:cubicBezTo>
                  <a:pt x="3488980" y="1390290"/>
                  <a:pt x="3466006" y="1383629"/>
                  <a:pt x="3453062" y="1394189"/>
                </a:cubicBezTo>
                <a:cubicBezTo>
                  <a:pt x="3437207" y="1404261"/>
                  <a:pt x="3440766" y="1431067"/>
                  <a:pt x="3457916" y="1437728"/>
                </a:cubicBezTo>
                <a:cubicBezTo>
                  <a:pt x="3462527" y="1440165"/>
                  <a:pt x="3467310" y="1440693"/>
                  <a:pt x="3471807" y="1439814"/>
                </a:cubicBezTo>
                <a:close/>
                <a:moveTo>
                  <a:pt x="3839348" y="1439825"/>
                </a:moveTo>
                <a:cubicBezTo>
                  <a:pt x="3852598" y="1436494"/>
                  <a:pt x="3862662" y="1420420"/>
                  <a:pt x="3858599" y="1406729"/>
                </a:cubicBezTo>
                <a:cubicBezTo>
                  <a:pt x="3856793" y="1391246"/>
                  <a:pt x="3837589" y="1385378"/>
                  <a:pt x="3824950" y="1391246"/>
                </a:cubicBezTo>
                <a:cubicBezTo>
                  <a:pt x="3805417" y="1398906"/>
                  <a:pt x="3805909" y="1431177"/>
                  <a:pt x="3825442" y="1438348"/>
                </a:cubicBezTo>
                <a:cubicBezTo>
                  <a:pt x="3830161" y="1440630"/>
                  <a:pt x="3834932" y="1440936"/>
                  <a:pt x="3839348" y="1439825"/>
                </a:cubicBezTo>
                <a:close/>
                <a:moveTo>
                  <a:pt x="3105153" y="1439900"/>
                </a:moveTo>
                <a:cubicBezTo>
                  <a:pt x="3118781" y="1437361"/>
                  <a:pt x="3129478" y="1421181"/>
                  <a:pt x="3124629" y="1406825"/>
                </a:cubicBezTo>
                <a:cubicBezTo>
                  <a:pt x="3121559" y="1390280"/>
                  <a:pt x="3099256" y="1383629"/>
                  <a:pt x="3086974" y="1394011"/>
                </a:cubicBezTo>
                <a:cubicBezTo>
                  <a:pt x="3071621" y="1404067"/>
                  <a:pt x="3074368" y="1430183"/>
                  <a:pt x="3091014" y="1437320"/>
                </a:cubicBezTo>
                <a:cubicBezTo>
                  <a:pt x="3095741" y="1440078"/>
                  <a:pt x="3100610" y="1440747"/>
                  <a:pt x="3105153" y="1439900"/>
                </a:cubicBezTo>
                <a:close/>
                <a:moveTo>
                  <a:pt x="3322236" y="1439927"/>
                </a:moveTo>
                <a:cubicBezTo>
                  <a:pt x="3335328" y="1438933"/>
                  <a:pt x="3347378" y="1427064"/>
                  <a:pt x="3345524" y="1412993"/>
                </a:cubicBezTo>
                <a:cubicBezTo>
                  <a:pt x="3347831" y="1395864"/>
                  <a:pt x="3328387" y="1383628"/>
                  <a:pt x="3313062" y="1390480"/>
                </a:cubicBezTo>
                <a:cubicBezTo>
                  <a:pt x="3292465" y="1396027"/>
                  <a:pt x="3291147" y="1427676"/>
                  <a:pt x="3309273" y="1436975"/>
                </a:cubicBezTo>
                <a:cubicBezTo>
                  <a:pt x="3313392" y="1439381"/>
                  <a:pt x="3317872" y="1440258"/>
                  <a:pt x="3322236" y="1439927"/>
                </a:cubicBezTo>
                <a:close/>
                <a:moveTo>
                  <a:pt x="2958605" y="1439944"/>
                </a:moveTo>
                <a:cubicBezTo>
                  <a:pt x="2970325" y="1437501"/>
                  <a:pt x="2980175" y="1425164"/>
                  <a:pt x="2978716" y="1412826"/>
                </a:cubicBezTo>
                <a:cubicBezTo>
                  <a:pt x="2980175" y="1392467"/>
                  <a:pt x="2952124" y="1381880"/>
                  <a:pt x="2938179" y="1395399"/>
                </a:cubicBezTo>
                <a:cubicBezTo>
                  <a:pt x="2922938" y="1406311"/>
                  <a:pt x="2928126" y="1434325"/>
                  <a:pt x="2946611" y="1438723"/>
                </a:cubicBezTo>
                <a:cubicBezTo>
                  <a:pt x="2950584" y="1440474"/>
                  <a:pt x="2954698" y="1440759"/>
                  <a:pt x="2958605" y="1439944"/>
                </a:cubicBezTo>
                <a:close/>
                <a:moveTo>
                  <a:pt x="5157727" y="1439996"/>
                </a:moveTo>
                <a:cubicBezTo>
                  <a:pt x="5170129" y="1438119"/>
                  <a:pt x="5180564" y="1425320"/>
                  <a:pt x="5178733" y="1412066"/>
                </a:cubicBezTo>
                <a:cubicBezTo>
                  <a:pt x="5180035" y="1394880"/>
                  <a:pt x="5159207" y="1384503"/>
                  <a:pt x="5144725" y="1391313"/>
                </a:cubicBezTo>
                <a:cubicBezTo>
                  <a:pt x="5125199" y="1398122"/>
                  <a:pt x="5125687" y="1431198"/>
                  <a:pt x="5145050" y="1437845"/>
                </a:cubicBezTo>
                <a:cubicBezTo>
                  <a:pt x="5149240" y="1440034"/>
                  <a:pt x="5153593" y="1440622"/>
                  <a:pt x="5157727" y="1439996"/>
                </a:cubicBezTo>
                <a:close/>
                <a:moveTo>
                  <a:pt x="3691287" y="1440069"/>
                </a:moveTo>
                <a:cubicBezTo>
                  <a:pt x="3705142" y="1437897"/>
                  <a:pt x="3716373" y="1422324"/>
                  <a:pt x="3711625" y="1407394"/>
                </a:cubicBezTo>
                <a:cubicBezTo>
                  <a:pt x="3708703" y="1389444"/>
                  <a:pt x="3684842" y="1382754"/>
                  <a:pt x="3671856" y="1394340"/>
                </a:cubicBezTo>
                <a:cubicBezTo>
                  <a:pt x="3659357" y="1405925"/>
                  <a:pt x="3661954" y="1428933"/>
                  <a:pt x="3677050" y="1437254"/>
                </a:cubicBezTo>
                <a:cubicBezTo>
                  <a:pt x="3681758" y="1440028"/>
                  <a:pt x="3686668" y="1440793"/>
                  <a:pt x="3691287" y="1440069"/>
                </a:cubicBezTo>
                <a:close/>
                <a:moveTo>
                  <a:pt x="3393392" y="1440456"/>
                </a:moveTo>
                <a:cubicBezTo>
                  <a:pt x="3405387" y="1440999"/>
                  <a:pt x="3417858" y="1430873"/>
                  <a:pt x="3419187" y="1418267"/>
                </a:cubicBezTo>
                <a:cubicBezTo>
                  <a:pt x="3423213" y="1399013"/>
                  <a:pt x="3399378" y="1381879"/>
                  <a:pt x="3382790" y="1391996"/>
                </a:cubicBezTo>
                <a:cubicBezTo>
                  <a:pt x="3367330" y="1400971"/>
                  <a:pt x="3366364" y="1426752"/>
                  <a:pt x="3381985" y="1436053"/>
                </a:cubicBezTo>
                <a:cubicBezTo>
                  <a:pt x="3385448" y="1438909"/>
                  <a:pt x="3389393" y="1440275"/>
                  <a:pt x="3393392" y="1440456"/>
                </a:cubicBezTo>
                <a:close/>
                <a:moveTo>
                  <a:pt x="3993807" y="1508556"/>
                </a:moveTo>
                <a:cubicBezTo>
                  <a:pt x="4001728" y="1504615"/>
                  <a:pt x="4007510" y="1497094"/>
                  <a:pt x="4006696" y="1487361"/>
                </a:cubicBezTo>
                <a:cubicBezTo>
                  <a:pt x="4007999" y="1466608"/>
                  <a:pt x="3979330" y="1455347"/>
                  <a:pt x="3964670" y="1469182"/>
                </a:cubicBezTo>
                <a:cubicBezTo>
                  <a:pt x="3951476" y="1478674"/>
                  <a:pt x="3953593" y="1501196"/>
                  <a:pt x="3968091" y="1508274"/>
                </a:cubicBezTo>
                <a:cubicBezTo>
                  <a:pt x="3975828" y="1512859"/>
                  <a:pt x="3985887" y="1512497"/>
                  <a:pt x="3993807" y="1508556"/>
                </a:cubicBezTo>
                <a:close/>
                <a:moveTo>
                  <a:pt x="2967045" y="1508799"/>
                </a:moveTo>
                <a:cubicBezTo>
                  <a:pt x="2975094" y="1504892"/>
                  <a:pt x="2980785" y="1497279"/>
                  <a:pt x="2979159" y="1486995"/>
                </a:cubicBezTo>
                <a:cubicBezTo>
                  <a:pt x="2981110" y="1467559"/>
                  <a:pt x="2955906" y="1456221"/>
                  <a:pt x="2941110" y="1466749"/>
                </a:cubicBezTo>
                <a:cubicBezTo>
                  <a:pt x="2925825" y="1475009"/>
                  <a:pt x="2924687" y="1500276"/>
                  <a:pt x="2940784" y="1508374"/>
                </a:cubicBezTo>
                <a:cubicBezTo>
                  <a:pt x="2948589" y="1512909"/>
                  <a:pt x="2958996" y="1512707"/>
                  <a:pt x="2967045" y="1508799"/>
                </a:cubicBezTo>
                <a:close/>
                <a:moveTo>
                  <a:pt x="3749350" y="1509027"/>
                </a:moveTo>
                <a:cubicBezTo>
                  <a:pt x="3764655" y="1517444"/>
                  <a:pt x="3787050" y="1506275"/>
                  <a:pt x="3784794" y="1487335"/>
                </a:cubicBezTo>
                <a:cubicBezTo>
                  <a:pt x="3786405" y="1471472"/>
                  <a:pt x="3769328" y="1458845"/>
                  <a:pt x="3754666" y="1464025"/>
                </a:cubicBezTo>
                <a:cubicBezTo>
                  <a:pt x="3734689" y="1468072"/>
                  <a:pt x="3731950" y="1500285"/>
                  <a:pt x="3749350" y="1509027"/>
                </a:cubicBezTo>
                <a:close/>
                <a:moveTo>
                  <a:pt x="4653536" y="1509058"/>
                </a:moveTo>
                <a:cubicBezTo>
                  <a:pt x="4661227" y="1505331"/>
                  <a:pt x="4666707" y="1497999"/>
                  <a:pt x="4665570" y="1488114"/>
                </a:cubicBezTo>
                <a:cubicBezTo>
                  <a:pt x="4668655" y="1465103"/>
                  <a:pt x="4633911" y="1453598"/>
                  <a:pt x="4621735" y="1472396"/>
                </a:cubicBezTo>
                <a:cubicBezTo>
                  <a:pt x="4614429" y="1482929"/>
                  <a:pt x="4615078" y="1502860"/>
                  <a:pt x="4628229" y="1508370"/>
                </a:cubicBezTo>
                <a:cubicBezTo>
                  <a:pt x="4635940" y="1512907"/>
                  <a:pt x="4645844" y="1512785"/>
                  <a:pt x="4653536" y="1509058"/>
                </a:cubicBezTo>
                <a:close/>
                <a:moveTo>
                  <a:pt x="4042535" y="1509162"/>
                </a:moveTo>
                <a:cubicBezTo>
                  <a:pt x="4058498" y="1517444"/>
                  <a:pt x="4081466" y="1506401"/>
                  <a:pt x="4080000" y="1487076"/>
                </a:cubicBezTo>
                <a:cubicBezTo>
                  <a:pt x="4081792" y="1466452"/>
                  <a:pt x="4054426" y="1456221"/>
                  <a:pt x="4039440" y="1467751"/>
                </a:cubicBezTo>
                <a:cubicBezTo>
                  <a:pt x="4024943" y="1477333"/>
                  <a:pt x="4026897" y="1501854"/>
                  <a:pt x="4042535" y="1509162"/>
                </a:cubicBezTo>
                <a:close/>
                <a:moveTo>
                  <a:pt x="3675424" y="1509209"/>
                </a:moveTo>
                <a:cubicBezTo>
                  <a:pt x="3691782" y="1517444"/>
                  <a:pt x="3714133" y="1506626"/>
                  <a:pt x="3712513" y="1487089"/>
                </a:cubicBezTo>
                <a:cubicBezTo>
                  <a:pt x="3714457" y="1463999"/>
                  <a:pt x="3681416" y="1454472"/>
                  <a:pt x="3668297" y="1472072"/>
                </a:cubicBezTo>
                <a:cubicBezTo>
                  <a:pt x="3661981" y="1483698"/>
                  <a:pt x="3662467" y="1502105"/>
                  <a:pt x="3675424" y="1509209"/>
                </a:cubicBezTo>
                <a:close/>
                <a:moveTo>
                  <a:pt x="3308038" y="1509452"/>
                </a:moveTo>
                <a:cubicBezTo>
                  <a:pt x="3323944" y="1517444"/>
                  <a:pt x="3348871" y="1507658"/>
                  <a:pt x="3345427" y="1487596"/>
                </a:cubicBezTo>
                <a:cubicBezTo>
                  <a:pt x="3347887" y="1470308"/>
                  <a:pt x="3328372" y="1457096"/>
                  <a:pt x="3312957" y="1464762"/>
                </a:cubicBezTo>
                <a:cubicBezTo>
                  <a:pt x="3293443" y="1469818"/>
                  <a:pt x="3291147" y="1500155"/>
                  <a:pt x="3308038" y="1509452"/>
                </a:cubicBezTo>
                <a:close/>
                <a:moveTo>
                  <a:pt x="1424730" y="1509633"/>
                </a:moveTo>
                <a:cubicBezTo>
                  <a:pt x="1431961" y="1506502"/>
                  <a:pt x="1437673" y="1500281"/>
                  <a:pt x="1438726" y="1491687"/>
                </a:cubicBezTo>
                <a:cubicBezTo>
                  <a:pt x="1443102" y="1472043"/>
                  <a:pt x="1418956" y="1455346"/>
                  <a:pt x="1401941" y="1465496"/>
                </a:cubicBezTo>
                <a:cubicBezTo>
                  <a:pt x="1384601" y="1473026"/>
                  <a:pt x="1383629" y="1501673"/>
                  <a:pt x="1401617" y="1509039"/>
                </a:cubicBezTo>
                <a:cubicBezTo>
                  <a:pt x="1408747" y="1512804"/>
                  <a:pt x="1417498" y="1512763"/>
                  <a:pt x="1424730" y="1509633"/>
                </a:cubicBezTo>
                <a:close/>
                <a:moveTo>
                  <a:pt x="5092599" y="1509714"/>
                </a:moveTo>
                <a:cubicBezTo>
                  <a:pt x="5099911" y="1506584"/>
                  <a:pt x="5105680" y="1500363"/>
                  <a:pt x="5106655" y="1491687"/>
                </a:cubicBezTo>
                <a:cubicBezTo>
                  <a:pt x="5111205" y="1471552"/>
                  <a:pt x="5086668" y="1455346"/>
                  <a:pt x="5069769" y="1465823"/>
                </a:cubicBezTo>
                <a:cubicBezTo>
                  <a:pt x="5052544" y="1473353"/>
                  <a:pt x="5051732" y="1501345"/>
                  <a:pt x="5069281" y="1509203"/>
                </a:cubicBezTo>
                <a:cubicBezTo>
                  <a:pt x="5076431" y="1512886"/>
                  <a:pt x="5085287" y="1512845"/>
                  <a:pt x="5092599" y="1509714"/>
                </a:cubicBezTo>
                <a:close/>
                <a:moveTo>
                  <a:pt x="5459088" y="1509817"/>
                </a:moveTo>
                <a:cubicBezTo>
                  <a:pt x="5466285" y="1507101"/>
                  <a:pt x="5472075" y="1501507"/>
                  <a:pt x="5473054" y="1493320"/>
                </a:cubicBezTo>
                <a:cubicBezTo>
                  <a:pt x="5479415" y="1471594"/>
                  <a:pt x="5450056" y="1453597"/>
                  <a:pt x="5432930" y="1467379"/>
                </a:cubicBezTo>
                <a:cubicBezTo>
                  <a:pt x="5419067" y="1478241"/>
                  <a:pt x="5419882" y="1501751"/>
                  <a:pt x="5436682" y="1509047"/>
                </a:cubicBezTo>
                <a:cubicBezTo>
                  <a:pt x="5443288" y="1512371"/>
                  <a:pt x="5451891" y="1512533"/>
                  <a:pt x="5459088" y="1509817"/>
                </a:cubicBezTo>
                <a:close/>
                <a:moveTo>
                  <a:pt x="3550607" y="1509979"/>
                </a:moveTo>
                <a:cubicBezTo>
                  <a:pt x="3558503" y="1507338"/>
                  <a:pt x="3565045" y="1501332"/>
                  <a:pt x="3566337" y="1492544"/>
                </a:cubicBezTo>
                <a:cubicBezTo>
                  <a:pt x="3571022" y="1475453"/>
                  <a:pt x="3552768" y="1458845"/>
                  <a:pt x="3535968" y="1463521"/>
                </a:cubicBezTo>
                <a:cubicBezTo>
                  <a:pt x="3515453" y="1465456"/>
                  <a:pt x="3509799" y="1497059"/>
                  <a:pt x="3526760" y="1507217"/>
                </a:cubicBezTo>
                <a:cubicBezTo>
                  <a:pt x="3533464" y="1511893"/>
                  <a:pt x="3542712" y="1512619"/>
                  <a:pt x="3550607" y="1509979"/>
                </a:cubicBezTo>
                <a:close/>
                <a:moveTo>
                  <a:pt x="3844890" y="1510178"/>
                </a:moveTo>
                <a:cubicBezTo>
                  <a:pt x="3868388" y="1502715"/>
                  <a:pt x="3860285" y="1459719"/>
                  <a:pt x="3834519" y="1463126"/>
                </a:cubicBezTo>
                <a:cubicBezTo>
                  <a:pt x="3814587" y="1461991"/>
                  <a:pt x="3808915" y="1483245"/>
                  <a:pt x="3810049" y="1499145"/>
                </a:cubicBezTo>
                <a:cubicBezTo>
                  <a:pt x="3819124" y="1508231"/>
                  <a:pt x="3831602" y="1515694"/>
                  <a:pt x="3844890" y="1510178"/>
                </a:cubicBezTo>
                <a:close/>
                <a:moveTo>
                  <a:pt x="1348888" y="1510240"/>
                </a:moveTo>
                <a:cubicBezTo>
                  <a:pt x="1355779" y="1508427"/>
                  <a:pt x="1361737" y="1504198"/>
                  <a:pt x="1364250" y="1497029"/>
                </a:cubicBezTo>
                <a:cubicBezTo>
                  <a:pt x="1371384" y="1480595"/>
                  <a:pt x="1355657" y="1458845"/>
                  <a:pt x="1337174" y="1463034"/>
                </a:cubicBezTo>
                <a:cubicBezTo>
                  <a:pt x="1314962" y="1464001"/>
                  <a:pt x="1309287" y="1499123"/>
                  <a:pt x="1327932" y="1508951"/>
                </a:cubicBezTo>
                <a:cubicBezTo>
                  <a:pt x="1334174" y="1511448"/>
                  <a:pt x="1341997" y="1512052"/>
                  <a:pt x="1348888" y="1510240"/>
                </a:cubicBezTo>
                <a:close/>
                <a:moveTo>
                  <a:pt x="5017374" y="1510397"/>
                </a:moveTo>
                <a:cubicBezTo>
                  <a:pt x="5024337" y="1508287"/>
                  <a:pt x="5030190" y="1503539"/>
                  <a:pt x="5032289" y="1495828"/>
                </a:cubicBezTo>
                <a:cubicBezTo>
                  <a:pt x="5040363" y="1476999"/>
                  <a:pt x="5018242" y="1456221"/>
                  <a:pt x="4999835" y="1464662"/>
                </a:cubicBezTo>
                <a:cubicBezTo>
                  <a:pt x="4979974" y="1469045"/>
                  <a:pt x="4977391" y="1501023"/>
                  <a:pt x="4995798" y="1509139"/>
                </a:cubicBezTo>
                <a:cubicBezTo>
                  <a:pt x="5002337" y="1511979"/>
                  <a:pt x="5010411" y="1512507"/>
                  <a:pt x="5017374" y="1510397"/>
                </a:cubicBezTo>
                <a:close/>
                <a:moveTo>
                  <a:pt x="3403281" y="1510581"/>
                </a:moveTo>
                <a:cubicBezTo>
                  <a:pt x="3410168" y="1508461"/>
                  <a:pt x="3415928" y="1503732"/>
                  <a:pt x="3417942" y="1495905"/>
                </a:cubicBezTo>
                <a:cubicBezTo>
                  <a:pt x="3425837" y="1477968"/>
                  <a:pt x="3404892" y="1457096"/>
                  <a:pt x="3387170" y="1463945"/>
                </a:cubicBezTo>
                <a:cubicBezTo>
                  <a:pt x="3367514" y="1469000"/>
                  <a:pt x="3364614" y="1499655"/>
                  <a:pt x="3381853" y="1509602"/>
                </a:cubicBezTo>
                <a:cubicBezTo>
                  <a:pt x="3388378" y="1512211"/>
                  <a:pt x="3396393" y="1512701"/>
                  <a:pt x="3403281" y="1510581"/>
                </a:cubicBezTo>
                <a:close/>
                <a:moveTo>
                  <a:pt x="4136372" y="1510628"/>
                </a:moveTo>
                <a:cubicBezTo>
                  <a:pt x="4144470" y="1508227"/>
                  <a:pt x="4151089" y="1502326"/>
                  <a:pt x="4152076" y="1492967"/>
                </a:cubicBezTo>
                <a:cubicBezTo>
                  <a:pt x="4157009" y="1475387"/>
                  <a:pt x="4139085" y="1457970"/>
                  <a:pt x="4121491" y="1463505"/>
                </a:cubicBezTo>
                <a:cubicBezTo>
                  <a:pt x="4101758" y="1467086"/>
                  <a:pt x="4096661" y="1495734"/>
                  <a:pt x="4111789" y="1507291"/>
                </a:cubicBezTo>
                <a:cubicBezTo>
                  <a:pt x="4118695" y="1511930"/>
                  <a:pt x="4128273" y="1513029"/>
                  <a:pt x="4136372" y="1510628"/>
                </a:cubicBezTo>
                <a:close/>
                <a:moveTo>
                  <a:pt x="5148600" y="1510671"/>
                </a:moveTo>
                <a:cubicBezTo>
                  <a:pt x="5155296" y="1512888"/>
                  <a:pt x="5162396" y="1512726"/>
                  <a:pt x="5169173" y="1508007"/>
                </a:cubicBezTo>
                <a:cubicBezTo>
                  <a:pt x="5190795" y="1495315"/>
                  <a:pt x="5174659" y="1454472"/>
                  <a:pt x="5149326" y="1463747"/>
                </a:cubicBezTo>
                <a:cubicBezTo>
                  <a:pt x="5131415" y="1465212"/>
                  <a:pt x="5130769" y="1485226"/>
                  <a:pt x="5130447" y="1499057"/>
                </a:cubicBezTo>
                <a:cubicBezTo>
                  <a:pt x="5135610" y="1503857"/>
                  <a:pt x="5141903" y="1508454"/>
                  <a:pt x="5148600" y="1510671"/>
                </a:cubicBezTo>
                <a:close/>
                <a:moveTo>
                  <a:pt x="3622320" y="1510850"/>
                </a:moveTo>
                <a:cubicBezTo>
                  <a:pt x="3629371" y="1508744"/>
                  <a:pt x="3635304" y="1503757"/>
                  <a:pt x="3637336" y="1495744"/>
                </a:cubicBezTo>
                <a:cubicBezTo>
                  <a:pt x="3644489" y="1478574"/>
                  <a:pt x="3627908" y="1457970"/>
                  <a:pt x="3609539" y="1463203"/>
                </a:cubicBezTo>
                <a:cubicBezTo>
                  <a:pt x="3587756" y="1465002"/>
                  <a:pt x="3582392" y="1498524"/>
                  <a:pt x="3600598" y="1508663"/>
                </a:cubicBezTo>
                <a:cubicBezTo>
                  <a:pt x="3607100" y="1512179"/>
                  <a:pt x="3615269" y="1512955"/>
                  <a:pt x="3622320" y="1510850"/>
                </a:cubicBezTo>
                <a:close/>
                <a:moveTo>
                  <a:pt x="2879778" y="1511557"/>
                </a:moveTo>
                <a:cubicBezTo>
                  <a:pt x="2893676" y="1511973"/>
                  <a:pt x="2908257" y="1501654"/>
                  <a:pt x="2906195" y="1486523"/>
                </a:cubicBezTo>
                <a:cubicBezTo>
                  <a:pt x="2907489" y="1462313"/>
                  <a:pt x="2867718" y="1453597"/>
                  <a:pt x="2859796" y="1476355"/>
                </a:cubicBezTo>
                <a:cubicBezTo>
                  <a:pt x="2857856" y="1486684"/>
                  <a:pt x="2855593" y="1501371"/>
                  <a:pt x="2866748" y="1507343"/>
                </a:cubicBezTo>
                <a:cubicBezTo>
                  <a:pt x="2870588" y="1510087"/>
                  <a:pt x="2875145" y="1511419"/>
                  <a:pt x="2879778" y="1511557"/>
                </a:cubicBezTo>
                <a:close/>
                <a:moveTo>
                  <a:pt x="3246358" y="1511568"/>
                </a:moveTo>
                <a:cubicBezTo>
                  <a:pt x="3259661" y="1512069"/>
                  <a:pt x="3273287" y="1501951"/>
                  <a:pt x="3272182" y="1487366"/>
                </a:cubicBezTo>
                <a:cubicBezTo>
                  <a:pt x="3273327" y="1471485"/>
                  <a:pt x="3257451" y="1458845"/>
                  <a:pt x="3242067" y="1463059"/>
                </a:cubicBezTo>
                <a:cubicBezTo>
                  <a:pt x="3222262" y="1466786"/>
                  <a:pt x="3217680" y="1496441"/>
                  <a:pt x="3233719" y="1507299"/>
                </a:cubicBezTo>
                <a:cubicBezTo>
                  <a:pt x="3237525" y="1510054"/>
                  <a:pt x="3241923" y="1511401"/>
                  <a:pt x="3246358" y="1511568"/>
                </a:cubicBezTo>
                <a:close/>
                <a:moveTo>
                  <a:pt x="4572042" y="1511613"/>
                </a:moveTo>
                <a:cubicBezTo>
                  <a:pt x="4585596" y="1509540"/>
                  <a:pt x="4597153" y="1496129"/>
                  <a:pt x="4592554" y="1481255"/>
                </a:cubicBezTo>
                <a:cubicBezTo>
                  <a:pt x="4589327" y="1461261"/>
                  <a:pt x="4559798" y="1456221"/>
                  <a:pt x="4548665" y="1471989"/>
                </a:cubicBezTo>
                <a:cubicBezTo>
                  <a:pt x="4538338" y="1483856"/>
                  <a:pt x="4543017" y="1504826"/>
                  <a:pt x="4558346" y="1509540"/>
                </a:cubicBezTo>
                <a:cubicBezTo>
                  <a:pt x="4562784" y="1511735"/>
                  <a:pt x="4567523" y="1512304"/>
                  <a:pt x="4572042" y="1511613"/>
                </a:cubicBezTo>
                <a:close/>
                <a:moveTo>
                  <a:pt x="3103384" y="1512095"/>
                </a:moveTo>
                <a:cubicBezTo>
                  <a:pt x="3117623" y="1510721"/>
                  <a:pt x="3130249" y="1497584"/>
                  <a:pt x="3125088" y="1481868"/>
                </a:cubicBezTo>
                <a:cubicBezTo>
                  <a:pt x="3122302" y="1460913"/>
                  <a:pt x="3090190" y="1455347"/>
                  <a:pt x="3080360" y="1473519"/>
                </a:cubicBezTo>
                <a:cubicBezTo>
                  <a:pt x="3072496" y="1485142"/>
                  <a:pt x="3075609" y="1503477"/>
                  <a:pt x="3089207" y="1509207"/>
                </a:cubicBezTo>
                <a:cubicBezTo>
                  <a:pt x="3093713" y="1511704"/>
                  <a:pt x="3098638" y="1512553"/>
                  <a:pt x="3103384" y="1512095"/>
                </a:cubicBezTo>
                <a:close/>
                <a:moveTo>
                  <a:pt x="3172403" y="1512134"/>
                </a:moveTo>
                <a:cubicBezTo>
                  <a:pt x="3186496" y="1513040"/>
                  <a:pt x="3201238" y="1502866"/>
                  <a:pt x="3199141" y="1487027"/>
                </a:cubicBezTo>
                <a:cubicBezTo>
                  <a:pt x="3201114" y="1467207"/>
                  <a:pt x="3174469" y="1455347"/>
                  <a:pt x="3159830" y="1467532"/>
                </a:cubicBezTo>
                <a:cubicBezTo>
                  <a:pt x="3147330" y="1476467"/>
                  <a:pt x="3146837" y="1498399"/>
                  <a:pt x="3159173" y="1507334"/>
                </a:cubicBezTo>
                <a:cubicBezTo>
                  <a:pt x="3163079" y="1510299"/>
                  <a:pt x="3167705" y="1511832"/>
                  <a:pt x="3172403" y="1512134"/>
                </a:cubicBezTo>
                <a:close/>
                <a:moveTo>
                  <a:pt x="3027872" y="1512246"/>
                </a:moveTo>
                <a:cubicBezTo>
                  <a:pt x="3041174" y="1512053"/>
                  <a:pt x="3054680" y="1501912"/>
                  <a:pt x="3053709" y="1487320"/>
                </a:cubicBezTo>
                <a:cubicBezTo>
                  <a:pt x="3053709" y="1470666"/>
                  <a:pt x="3035417" y="1457970"/>
                  <a:pt x="3020200" y="1463741"/>
                </a:cubicBezTo>
                <a:cubicBezTo>
                  <a:pt x="3000614" y="1468523"/>
                  <a:pt x="2996405" y="1500181"/>
                  <a:pt x="3015182" y="1508920"/>
                </a:cubicBezTo>
                <a:cubicBezTo>
                  <a:pt x="3019027" y="1511269"/>
                  <a:pt x="3023438" y="1512310"/>
                  <a:pt x="3027872" y="1512246"/>
                </a:cubicBezTo>
                <a:close/>
                <a:moveTo>
                  <a:pt x="3466044" y="1512341"/>
                </a:moveTo>
                <a:cubicBezTo>
                  <a:pt x="3481553" y="1512534"/>
                  <a:pt x="3497474" y="1499259"/>
                  <a:pt x="3491984" y="1482011"/>
                </a:cubicBezTo>
                <a:cubicBezTo>
                  <a:pt x="3489381" y="1460492"/>
                  <a:pt x="3457662" y="1456221"/>
                  <a:pt x="3446926" y="1473141"/>
                </a:cubicBezTo>
                <a:cubicBezTo>
                  <a:pt x="3438956" y="1483325"/>
                  <a:pt x="3441070" y="1499916"/>
                  <a:pt x="3451481" y="1507308"/>
                </a:cubicBezTo>
                <a:cubicBezTo>
                  <a:pt x="3455751" y="1510717"/>
                  <a:pt x="3460874" y="1512277"/>
                  <a:pt x="3466044" y="1512341"/>
                </a:cubicBezTo>
                <a:close/>
                <a:moveTo>
                  <a:pt x="3308407" y="1582243"/>
                </a:moveTo>
                <a:cubicBezTo>
                  <a:pt x="3323970" y="1590912"/>
                  <a:pt x="3348380" y="1580608"/>
                  <a:pt x="3345595" y="1560817"/>
                </a:cubicBezTo>
                <a:cubicBezTo>
                  <a:pt x="3348872" y="1536936"/>
                  <a:pt x="3313486" y="1527940"/>
                  <a:pt x="3300871" y="1545605"/>
                </a:cubicBezTo>
                <a:cubicBezTo>
                  <a:pt x="3294646" y="1557218"/>
                  <a:pt x="3295301" y="1575701"/>
                  <a:pt x="3308407" y="1582243"/>
                </a:cubicBezTo>
                <a:close/>
                <a:moveTo>
                  <a:pt x="4653482" y="1582365"/>
                </a:moveTo>
                <a:cubicBezTo>
                  <a:pt x="4661118" y="1578480"/>
                  <a:pt x="4666558" y="1571038"/>
                  <a:pt x="4665269" y="1561143"/>
                </a:cubicBezTo>
                <a:cubicBezTo>
                  <a:pt x="4668654" y="1536772"/>
                  <a:pt x="4633839" y="1527939"/>
                  <a:pt x="4621105" y="1545768"/>
                </a:cubicBezTo>
                <a:cubicBezTo>
                  <a:pt x="4615303" y="1557381"/>
                  <a:pt x="4615303" y="1575536"/>
                  <a:pt x="4628520" y="1582242"/>
                </a:cubicBezTo>
                <a:cubicBezTo>
                  <a:pt x="4636015" y="1586577"/>
                  <a:pt x="4645847" y="1586250"/>
                  <a:pt x="4653482" y="1582365"/>
                </a:cubicBezTo>
                <a:close/>
                <a:moveTo>
                  <a:pt x="4777096" y="1582433"/>
                </a:moveTo>
                <a:cubicBezTo>
                  <a:pt x="4791689" y="1590036"/>
                  <a:pt x="4814065" y="1580006"/>
                  <a:pt x="4811471" y="1561725"/>
                </a:cubicBezTo>
                <a:cubicBezTo>
                  <a:pt x="4814714" y="1546680"/>
                  <a:pt x="4801093" y="1534061"/>
                  <a:pt x="4786338" y="1536973"/>
                </a:cubicBezTo>
                <a:cubicBezTo>
                  <a:pt x="4762016" y="1534708"/>
                  <a:pt x="4756990" y="1574020"/>
                  <a:pt x="4777096" y="1582433"/>
                </a:cubicBezTo>
                <a:close/>
                <a:moveTo>
                  <a:pt x="3259160" y="1582578"/>
                </a:moveTo>
                <a:cubicBezTo>
                  <a:pt x="3267024" y="1578954"/>
                  <a:pt x="3272758" y="1571667"/>
                  <a:pt x="3272020" y="1561762"/>
                </a:cubicBezTo>
                <a:cubicBezTo>
                  <a:pt x="3276280" y="1537603"/>
                  <a:pt x="3239092" y="1527940"/>
                  <a:pt x="3227460" y="1547106"/>
                </a:cubicBezTo>
                <a:cubicBezTo>
                  <a:pt x="3222054" y="1558057"/>
                  <a:pt x="3222873" y="1573841"/>
                  <a:pt x="3233521" y="1581410"/>
                </a:cubicBezTo>
                <a:cubicBezTo>
                  <a:pt x="3241303" y="1586161"/>
                  <a:pt x="3251296" y="1586201"/>
                  <a:pt x="3259160" y="1582578"/>
                </a:cubicBezTo>
                <a:close/>
                <a:moveTo>
                  <a:pt x="4995638" y="1582743"/>
                </a:moveTo>
                <a:cubicBezTo>
                  <a:pt x="5010846" y="1590911"/>
                  <a:pt x="5035115" y="1581110"/>
                  <a:pt x="5033335" y="1561669"/>
                </a:cubicBezTo>
                <a:cubicBezTo>
                  <a:pt x="5033335" y="1546640"/>
                  <a:pt x="5019745" y="1534061"/>
                  <a:pt x="5004698" y="1537002"/>
                </a:cubicBezTo>
                <a:cubicBezTo>
                  <a:pt x="4981400" y="1536348"/>
                  <a:pt x="4974767" y="1573758"/>
                  <a:pt x="4995638" y="1582743"/>
                </a:cubicBezTo>
                <a:close/>
                <a:moveTo>
                  <a:pt x="1695830" y="1582749"/>
                </a:moveTo>
                <a:cubicBezTo>
                  <a:pt x="1710991" y="1590912"/>
                  <a:pt x="1733977" y="1581280"/>
                  <a:pt x="1731205" y="1561852"/>
                </a:cubicBezTo>
                <a:cubicBezTo>
                  <a:pt x="1736096" y="1539159"/>
                  <a:pt x="1705774" y="1529690"/>
                  <a:pt x="1690940" y="1542098"/>
                </a:cubicBezTo>
                <a:cubicBezTo>
                  <a:pt x="1680996" y="1553363"/>
                  <a:pt x="1681485" y="1575403"/>
                  <a:pt x="1695830" y="1582749"/>
                </a:cubicBezTo>
                <a:close/>
                <a:moveTo>
                  <a:pt x="4042595" y="1582855"/>
                </a:moveTo>
                <a:cubicBezTo>
                  <a:pt x="4057535" y="1590911"/>
                  <a:pt x="4081310" y="1580717"/>
                  <a:pt x="4079703" y="1561645"/>
                </a:cubicBezTo>
                <a:cubicBezTo>
                  <a:pt x="4081792" y="1538626"/>
                  <a:pt x="4048539" y="1527939"/>
                  <a:pt x="4035206" y="1544874"/>
                </a:cubicBezTo>
                <a:cubicBezTo>
                  <a:pt x="4026692" y="1556055"/>
                  <a:pt x="4028459" y="1576936"/>
                  <a:pt x="4042595" y="1582855"/>
                </a:cubicBezTo>
                <a:close/>
                <a:moveTo>
                  <a:pt x="1183435" y="1582928"/>
                </a:moveTo>
                <a:cubicBezTo>
                  <a:pt x="1191464" y="1585503"/>
                  <a:pt x="1201131" y="1585664"/>
                  <a:pt x="1208832" y="1581479"/>
                </a:cubicBezTo>
                <a:cubicBezTo>
                  <a:pt x="1226200" y="1569406"/>
                  <a:pt x="1218499" y="1533188"/>
                  <a:pt x="1193921" y="1537212"/>
                </a:cubicBezTo>
                <a:cubicBezTo>
                  <a:pt x="1168033" y="1533188"/>
                  <a:pt x="1161479" y="1574557"/>
                  <a:pt x="1183435" y="1582928"/>
                </a:cubicBezTo>
                <a:close/>
                <a:moveTo>
                  <a:pt x="3405439" y="1582980"/>
                </a:moveTo>
                <a:cubicBezTo>
                  <a:pt x="3412765" y="1580180"/>
                  <a:pt x="3418642" y="1574421"/>
                  <a:pt x="3419622" y="1566123"/>
                </a:cubicBezTo>
                <a:cubicBezTo>
                  <a:pt x="3423214" y="1550334"/>
                  <a:pt x="3408520" y="1534062"/>
                  <a:pt x="3392031" y="1537123"/>
                </a:cubicBezTo>
                <a:cubicBezTo>
                  <a:pt x="3368684" y="1536318"/>
                  <a:pt x="3361991" y="1573051"/>
                  <a:pt x="3382562" y="1582073"/>
                </a:cubicBezTo>
                <a:cubicBezTo>
                  <a:pt x="3389337" y="1585618"/>
                  <a:pt x="3398112" y="1585779"/>
                  <a:pt x="3405439" y="1582980"/>
                </a:cubicBezTo>
                <a:close/>
                <a:moveTo>
                  <a:pt x="2893050" y="1583280"/>
                </a:moveTo>
                <a:cubicBezTo>
                  <a:pt x="2901323" y="1579792"/>
                  <a:pt x="2907395" y="1572529"/>
                  <a:pt x="2906335" y="1561861"/>
                </a:cubicBezTo>
                <a:cubicBezTo>
                  <a:pt x="2908944" y="1541015"/>
                  <a:pt x="2882209" y="1529690"/>
                  <a:pt x="2866885" y="1541015"/>
                </a:cubicBezTo>
                <a:cubicBezTo>
                  <a:pt x="2854007" y="1550207"/>
                  <a:pt x="2853844" y="1572858"/>
                  <a:pt x="2866559" y="1582049"/>
                </a:cubicBezTo>
                <a:cubicBezTo>
                  <a:pt x="2874303" y="1586481"/>
                  <a:pt x="2884776" y="1586768"/>
                  <a:pt x="2893050" y="1583280"/>
                </a:cubicBezTo>
                <a:close/>
                <a:moveTo>
                  <a:pt x="1476244" y="1583361"/>
                </a:moveTo>
                <a:cubicBezTo>
                  <a:pt x="1492090" y="1590037"/>
                  <a:pt x="1514539" y="1580756"/>
                  <a:pt x="1513219" y="1561706"/>
                </a:cubicBezTo>
                <a:cubicBezTo>
                  <a:pt x="1515695" y="1538748"/>
                  <a:pt x="1482351" y="1528815"/>
                  <a:pt x="1468320" y="1544446"/>
                </a:cubicBezTo>
                <a:cubicBezTo>
                  <a:pt x="1457096" y="1556007"/>
                  <a:pt x="1461553" y="1577011"/>
                  <a:pt x="1476244" y="1583361"/>
                </a:cubicBezTo>
                <a:close/>
                <a:moveTo>
                  <a:pt x="1257430" y="1583535"/>
                </a:moveTo>
                <a:cubicBezTo>
                  <a:pt x="1273516" y="1590037"/>
                  <a:pt x="1293050" y="1579634"/>
                  <a:pt x="1292065" y="1561427"/>
                </a:cubicBezTo>
                <a:cubicBezTo>
                  <a:pt x="1296169" y="1536881"/>
                  <a:pt x="1258907" y="1527940"/>
                  <a:pt x="1246924" y="1546634"/>
                </a:cubicBezTo>
                <a:cubicBezTo>
                  <a:pt x="1240194" y="1558664"/>
                  <a:pt x="1242820" y="1578333"/>
                  <a:pt x="1257430" y="1583535"/>
                </a:cubicBezTo>
                <a:close/>
                <a:moveTo>
                  <a:pt x="3530792" y="1583990"/>
                </a:moveTo>
                <a:cubicBezTo>
                  <a:pt x="3546816" y="1590036"/>
                  <a:pt x="3567090" y="1579578"/>
                  <a:pt x="3567744" y="1561602"/>
                </a:cubicBezTo>
                <a:cubicBezTo>
                  <a:pt x="3568398" y="1538234"/>
                  <a:pt x="3532754" y="1527939"/>
                  <a:pt x="3520165" y="1546895"/>
                </a:cubicBezTo>
                <a:cubicBezTo>
                  <a:pt x="3513298" y="1558988"/>
                  <a:pt x="3515914" y="1579088"/>
                  <a:pt x="3530792" y="1583990"/>
                </a:cubicBezTo>
                <a:close/>
                <a:moveTo>
                  <a:pt x="3898533" y="1584006"/>
                </a:moveTo>
                <a:cubicBezTo>
                  <a:pt x="3914333" y="1590036"/>
                  <a:pt x="3934369" y="1579116"/>
                  <a:pt x="3933066" y="1560699"/>
                </a:cubicBezTo>
                <a:cubicBezTo>
                  <a:pt x="3934858" y="1535111"/>
                  <a:pt x="3893321" y="1527939"/>
                  <a:pt x="3885013" y="1551246"/>
                </a:cubicBezTo>
                <a:cubicBezTo>
                  <a:pt x="3878009" y="1563633"/>
                  <a:pt x="3885665" y="1579442"/>
                  <a:pt x="3898533" y="1584006"/>
                </a:cubicBezTo>
                <a:close/>
                <a:moveTo>
                  <a:pt x="3695954" y="1584126"/>
                </a:moveTo>
                <a:cubicBezTo>
                  <a:pt x="3702691" y="1582208"/>
                  <a:pt x="3708430" y="1577761"/>
                  <a:pt x="3710629" y="1570499"/>
                </a:cubicBezTo>
                <a:cubicBezTo>
                  <a:pt x="3717956" y="1554343"/>
                  <a:pt x="3704115" y="1532312"/>
                  <a:pt x="3685227" y="1536882"/>
                </a:cubicBezTo>
                <a:cubicBezTo>
                  <a:pt x="3661943" y="1536229"/>
                  <a:pt x="3656733" y="1572784"/>
                  <a:pt x="3675295" y="1582576"/>
                </a:cubicBezTo>
                <a:cubicBezTo>
                  <a:pt x="3681482" y="1585431"/>
                  <a:pt x="3689217" y="1586043"/>
                  <a:pt x="3695954" y="1584126"/>
                </a:cubicBezTo>
                <a:close/>
                <a:moveTo>
                  <a:pt x="4558113" y="1584180"/>
                </a:moveTo>
                <a:cubicBezTo>
                  <a:pt x="4573561" y="1590036"/>
                  <a:pt x="4594211" y="1579951"/>
                  <a:pt x="4593236" y="1561896"/>
                </a:cubicBezTo>
                <a:cubicBezTo>
                  <a:pt x="4595187" y="1539936"/>
                  <a:pt x="4564617" y="1529688"/>
                  <a:pt x="4549983" y="1543515"/>
                </a:cubicBezTo>
                <a:cubicBezTo>
                  <a:pt x="4537463" y="1554901"/>
                  <a:pt x="4541528" y="1578975"/>
                  <a:pt x="4558113" y="1584180"/>
                </a:cubicBezTo>
                <a:close/>
                <a:moveTo>
                  <a:pt x="3182497" y="1584198"/>
                </a:moveTo>
                <a:cubicBezTo>
                  <a:pt x="3188697" y="1582745"/>
                  <a:pt x="3194039" y="1579273"/>
                  <a:pt x="3196405" y="1572653"/>
                </a:cubicBezTo>
                <a:cubicBezTo>
                  <a:pt x="3204562" y="1557314"/>
                  <a:pt x="3193468" y="1534063"/>
                  <a:pt x="3174218" y="1537293"/>
                </a:cubicBezTo>
                <a:cubicBezTo>
                  <a:pt x="3148605" y="1534386"/>
                  <a:pt x="3141590" y="1574752"/>
                  <a:pt x="3163450" y="1583633"/>
                </a:cubicBezTo>
                <a:cubicBezTo>
                  <a:pt x="3169242" y="1585086"/>
                  <a:pt x="3176298" y="1585651"/>
                  <a:pt x="3182497" y="1584198"/>
                </a:cubicBezTo>
                <a:close/>
                <a:moveTo>
                  <a:pt x="3031726" y="1584285"/>
                </a:moveTo>
                <a:cubicBezTo>
                  <a:pt x="3040041" y="1583693"/>
                  <a:pt x="3047469" y="1579938"/>
                  <a:pt x="3051182" y="1570714"/>
                </a:cubicBezTo>
                <a:cubicBezTo>
                  <a:pt x="3062001" y="1548837"/>
                  <a:pt x="3034551" y="1527940"/>
                  <a:pt x="3014852" y="1539368"/>
                </a:cubicBezTo>
                <a:cubicBezTo>
                  <a:pt x="2999029" y="1546062"/>
                  <a:pt x="3003388" y="1565816"/>
                  <a:pt x="3006941" y="1578877"/>
                </a:cubicBezTo>
                <a:cubicBezTo>
                  <a:pt x="3014207" y="1582305"/>
                  <a:pt x="3023410" y="1584877"/>
                  <a:pt x="3031726" y="1584285"/>
                </a:cubicBezTo>
                <a:close/>
                <a:moveTo>
                  <a:pt x="2956197" y="1584617"/>
                </a:moveTo>
                <a:cubicBezTo>
                  <a:pt x="2975443" y="1585591"/>
                  <a:pt x="2980337" y="1564651"/>
                  <a:pt x="2980663" y="1549555"/>
                </a:cubicBezTo>
                <a:cubicBezTo>
                  <a:pt x="2969246" y="1536407"/>
                  <a:pt x="2946411" y="1530563"/>
                  <a:pt x="2934505" y="1545984"/>
                </a:cubicBezTo>
                <a:cubicBezTo>
                  <a:pt x="2920315" y="1560918"/>
                  <a:pt x="2935320" y="1589162"/>
                  <a:pt x="2956197" y="1584617"/>
                </a:cubicBezTo>
                <a:close/>
                <a:moveTo>
                  <a:pt x="3099304" y="1584731"/>
                </a:moveTo>
                <a:cubicBezTo>
                  <a:pt x="3105630" y="1585520"/>
                  <a:pt x="3111854" y="1584873"/>
                  <a:pt x="3117305" y="1580583"/>
                </a:cubicBezTo>
                <a:cubicBezTo>
                  <a:pt x="3129346" y="1570547"/>
                  <a:pt x="3127719" y="1549181"/>
                  <a:pt x="3115189" y="1539954"/>
                </a:cubicBezTo>
                <a:cubicBezTo>
                  <a:pt x="3103799" y="1535907"/>
                  <a:pt x="3086714" y="1534936"/>
                  <a:pt x="3080205" y="1547562"/>
                </a:cubicBezTo>
                <a:cubicBezTo>
                  <a:pt x="3073371" y="1557598"/>
                  <a:pt x="3078415" y="1569576"/>
                  <a:pt x="3080693" y="1580259"/>
                </a:cubicBezTo>
                <a:cubicBezTo>
                  <a:pt x="3086551" y="1581716"/>
                  <a:pt x="3092979" y="1583942"/>
                  <a:pt x="3099304" y="1584731"/>
                </a:cubicBezTo>
                <a:close/>
                <a:moveTo>
                  <a:pt x="3840373" y="1584739"/>
                </a:moveTo>
                <a:cubicBezTo>
                  <a:pt x="3845954" y="1583950"/>
                  <a:pt x="3851109" y="1581686"/>
                  <a:pt x="3854599" y="1576833"/>
                </a:cubicBezTo>
                <a:cubicBezTo>
                  <a:pt x="3864016" y="1563892"/>
                  <a:pt x="3858820" y="1538495"/>
                  <a:pt x="3840150" y="1537686"/>
                </a:cubicBezTo>
                <a:cubicBezTo>
                  <a:pt x="3827973" y="1534936"/>
                  <a:pt x="3818394" y="1542701"/>
                  <a:pt x="3810114" y="1550142"/>
                </a:cubicBezTo>
                <a:cubicBezTo>
                  <a:pt x="3811576" y="1562112"/>
                  <a:pt x="3809790" y="1578450"/>
                  <a:pt x="3823590" y="1583788"/>
                </a:cubicBezTo>
                <a:cubicBezTo>
                  <a:pt x="3828785" y="1584840"/>
                  <a:pt x="3834792" y="1585527"/>
                  <a:pt x="3840373" y="1584739"/>
                </a:cubicBezTo>
                <a:close/>
                <a:moveTo>
                  <a:pt x="3620365" y="1585104"/>
                </a:moveTo>
                <a:cubicBezTo>
                  <a:pt x="3633374" y="1581896"/>
                  <a:pt x="3642720" y="1567152"/>
                  <a:pt x="3637414" y="1552955"/>
                </a:cubicBezTo>
                <a:cubicBezTo>
                  <a:pt x="3633233" y="1531923"/>
                  <a:pt x="3598502" y="1531437"/>
                  <a:pt x="3592071" y="1550852"/>
                </a:cubicBezTo>
                <a:cubicBezTo>
                  <a:pt x="3586765" y="1563472"/>
                  <a:pt x="3592232" y="1580783"/>
                  <a:pt x="3606542" y="1584019"/>
                </a:cubicBezTo>
                <a:cubicBezTo>
                  <a:pt x="3611285" y="1585961"/>
                  <a:pt x="3616029" y="1586173"/>
                  <a:pt x="3620365" y="1585104"/>
                </a:cubicBezTo>
                <a:close/>
                <a:moveTo>
                  <a:pt x="3763545" y="1585210"/>
                </a:moveTo>
                <a:cubicBezTo>
                  <a:pt x="3777268" y="1583870"/>
                  <a:pt x="3789201" y="1571512"/>
                  <a:pt x="3785162" y="1556247"/>
                </a:cubicBezTo>
                <a:cubicBezTo>
                  <a:pt x="3784183" y="1535570"/>
                  <a:pt x="3754319" y="1530562"/>
                  <a:pt x="3742406" y="1544778"/>
                </a:cubicBezTo>
                <a:cubicBezTo>
                  <a:pt x="3734573" y="1556247"/>
                  <a:pt x="3736041" y="1576116"/>
                  <a:pt x="3749750" y="1582578"/>
                </a:cubicBezTo>
                <a:cubicBezTo>
                  <a:pt x="3754197" y="1584880"/>
                  <a:pt x="3758970" y="1585657"/>
                  <a:pt x="3763545" y="1585210"/>
                </a:cubicBezTo>
                <a:close/>
                <a:moveTo>
                  <a:pt x="5154542" y="1585264"/>
                </a:moveTo>
                <a:cubicBezTo>
                  <a:pt x="5178702" y="1589162"/>
                  <a:pt x="5187296" y="1553753"/>
                  <a:pt x="5169784" y="1540921"/>
                </a:cubicBezTo>
                <a:cubicBezTo>
                  <a:pt x="5156326" y="1532312"/>
                  <a:pt x="5140111" y="1539622"/>
                  <a:pt x="5130382" y="1550342"/>
                </a:cubicBezTo>
                <a:cubicBezTo>
                  <a:pt x="5129572" y="1566097"/>
                  <a:pt x="5134112" y="1587213"/>
                  <a:pt x="5154542" y="1585264"/>
                </a:cubicBezTo>
                <a:close/>
                <a:moveTo>
                  <a:pt x="4200750" y="1585329"/>
                </a:moveTo>
                <a:cubicBezTo>
                  <a:pt x="4215376" y="1584758"/>
                  <a:pt x="4229131" y="1572251"/>
                  <a:pt x="4225096" y="1555818"/>
                </a:cubicBezTo>
                <a:cubicBezTo>
                  <a:pt x="4223629" y="1532772"/>
                  <a:pt x="4185809" y="1529688"/>
                  <a:pt x="4178636" y="1550300"/>
                </a:cubicBezTo>
                <a:cubicBezTo>
                  <a:pt x="4175376" y="1561012"/>
                  <a:pt x="4176517" y="1574807"/>
                  <a:pt x="4186461" y="1581624"/>
                </a:cubicBezTo>
                <a:cubicBezTo>
                  <a:pt x="4190903" y="1584383"/>
                  <a:pt x="4195875" y="1585519"/>
                  <a:pt x="4200750" y="1585329"/>
                </a:cubicBezTo>
                <a:close/>
                <a:moveTo>
                  <a:pt x="3470616" y="1585558"/>
                </a:moveTo>
                <a:cubicBezTo>
                  <a:pt x="3484252" y="1583806"/>
                  <a:pt x="3496343" y="1571378"/>
                  <a:pt x="3492706" y="1556194"/>
                </a:cubicBezTo>
                <a:cubicBezTo>
                  <a:pt x="3491090" y="1533991"/>
                  <a:pt x="3458122" y="1530562"/>
                  <a:pt x="3447132" y="1547378"/>
                </a:cubicBezTo>
                <a:cubicBezTo>
                  <a:pt x="3438082" y="1558806"/>
                  <a:pt x="3443253" y="1578235"/>
                  <a:pt x="3456990" y="1583459"/>
                </a:cubicBezTo>
                <a:cubicBezTo>
                  <a:pt x="3461354" y="1585540"/>
                  <a:pt x="3466071" y="1586142"/>
                  <a:pt x="3470616" y="1585558"/>
                </a:cubicBezTo>
                <a:close/>
                <a:moveTo>
                  <a:pt x="4939203" y="1585577"/>
                </a:moveTo>
                <a:cubicBezTo>
                  <a:pt x="4952588" y="1583123"/>
                  <a:pt x="4963708" y="1571013"/>
                  <a:pt x="4959396" y="1556333"/>
                </a:cubicBezTo>
                <a:cubicBezTo>
                  <a:pt x="4958081" y="1532847"/>
                  <a:pt x="4919473" y="1530563"/>
                  <a:pt x="4911916" y="1551114"/>
                </a:cubicBezTo>
                <a:cubicBezTo>
                  <a:pt x="4905673" y="1563836"/>
                  <a:pt x="4912737" y="1579494"/>
                  <a:pt x="4925552" y="1584550"/>
                </a:cubicBezTo>
                <a:cubicBezTo>
                  <a:pt x="4930029" y="1586140"/>
                  <a:pt x="4934742" y="1586395"/>
                  <a:pt x="4939203" y="1585577"/>
                </a:cubicBezTo>
                <a:close/>
                <a:moveTo>
                  <a:pt x="3982066" y="1585627"/>
                </a:moveTo>
                <a:cubicBezTo>
                  <a:pt x="3996391" y="1584738"/>
                  <a:pt x="4009739" y="1572256"/>
                  <a:pt x="4006107" y="1556186"/>
                </a:cubicBezTo>
                <a:cubicBezTo>
                  <a:pt x="4004008" y="1531815"/>
                  <a:pt x="3963489" y="1529688"/>
                  <a:pt x="3957678" y="1552914"/>
                </a:cubicBezTo>
                <a:cubicBezTo>
                  <a:pt x="3952351" y="1563546"/>
                  <a:pt x="3958324" y="1576958"/>
                  <a:pt x="3968009" y="1582356"/>
                </a:cubicBezTo>
                <a:cubicBezTo>
                  <a:pt x="3972408" y="1584932"/>
                  <a:pt x="3977292" y="1585923"/>
                  <a:pt x="3982066" y="1585627"/>
                </a:cubicBezTo>
                <a:close/>
                <a:moveTo>
                  <a:pt x="4139432" y="1585663"/>
                </a:moveTo>
                <a:cubicBezTo>
                  <a:pt x="4146333" y="1577251"/>
                  <a:pt x="4154385" y="1567868"/>
                  <a:pt x="4151591" y="1555896"/>
                </a:cubicBezTo>
                <a:cubicBezTo>
                  <a:pt x="4150770" y="1534542"/>
                  <a:pt x="4115934" y="1529688"/>
                  <a:pt x="4106732" y="1547646"/>
                </a:cubicBezTo>
                <a:cubicBezTo>
                  <a:pt x="4100159" y="1559132"/>
                  <a:pt x="4102295" y="1577574"/>
                  <a:pt x="4116098" y="1582589"/>
                </a:cubicBezTo>
                <a:cubicBezTo>
                  <a:pt x="4123821" y="1584045"/>
                  <a:pt x="4131544" y="1585016"/>
                  <a:pt x="4139432" y="1585663"/>
                </a:cubicBezTo>
                <a:close/>
                <a:moveTo>
                  <a:pt x="5091509" y="1586538"/>
                </a:moveTo>
                <a:cubicBezTo>
                  <a:pt x="5098895" y="1578207"/>
                  <a:pt x="5111206" y="1569549"/>
                  <a:pt x="5106774" y="1556806"/>
                </a:cubicBezTo>
                <a:cubicBezTo>
                  <a:pt x="5104148" y="1535243"/>
                  <a:pt x="5070827" y="1529688"/>
                  <a:pt x="5059993" y="1547658"/>
                </a:cubicBezTo>
                <a:cubicBezTo>
                  <a:pt x="5052607" y="1557623"/>
                  <a:pt x="5058352" y="1569875"/>
                  <a:pt x="5061306" y="1580167"/>
                </a:cubicBezTo>
                <a:cubicBezTo>
                  <a:pt x="5071319" y="1582618"/>
                  <a:pt x="5081332" y="1584578"/>
                  <a:pt x="5091509" y="1586538"/>
                </a:cubicBezTo>
                <a:close/>
                <a:moveTo>
                  <a:pt x="4724624" y="1586538"/>
                </a:moveTo>
                <a:cubicBezTo>
                  <a:pt x="4735344" y="1577552"/>
                  <a:pt x="4744745" y="1563337"/>
                  <a:pt x="4736828" y="1549286"/>
                </a:cubicBezTo>
                <a:cubicBezTo>
                  <a:pt x="4726438" y="1527065"/>
                  <a:pt x="4687021" y="1536215"/>
                  <a:pt x="4690154" y="1562030"/>
                </a:cubicBezTo>
                <a:cubicBezTo>
                  <a:pt x="4688670" y="1581473"/>
                  <a:pt x="4708956" y="1586375"/>
                  <a:pt x="4724624" y="1586538"/>
                </a:cubicBezTo>
                <a:close/>
                <a:moveTo>
                  <a:pt x="5313745" y="1655435"/>
                </a:moveTo>
                <a:cubicBezTo>
                  <a:pt x="5321109" y="1651797"/>
                  <a:pt x="5326453" y="1644805"/>
                  <a:pt x="5325719" y="1635537"/>
                </a:cubicBezTo>
                <a:cubicBezTo>
                  <a:pt x="5328983" y="1617813"/>
                  <a:pt x="5309236" y="1605780"/>
                  <a:pt x="5293570" y="1611797"/>
                </a:cubicBezTo>
                <a:cubicBezTo>
                  <a:pt x="5274966" y="1615536"/>
                  <a:pt x="5273008" y="1647569"/>
                  <a:pt x="5289653" y="1655212"/>
                </a:cubicBezTo>
                <a:cubicBezTo>
                  <a:pt x="5296997" y="1659358"/>
                  <a:pt x="5306381" y="1659073"/>
                  <a:pt x="5313745" y="1655435"/>
                </a:cubicBezTo>
                <a:close/>
                <a:moveTo>
                  <a:pt x="3016011" y="1655768"/>
                </a:moveTo>
                <a:cubicBezTo>
                  <a:pt x="3030716" y="1662629"/>
                  <a:pt x="3053590" y="1654298"/>
                  <a:pt x="3053427" y="1636002"/>
                </a:cubicBezTo>
                <a:cubicBezTo>
                  <a:pt x="3055878" y="1617542"/>
                  <a:pt x="3035128" y="1605780"/>
                  <a:pt x="3019116" y="1611498"/>
                </a:cubicBezTo>
                <a:cubicBezTo>
                  <a:pt x="2998365" y="1615092"/>
                  <a:pt x="2996405" y="1649070"/>
                  <a:pt x="3016011" y="1655768"/>
                </a:cubicBezTo>
                <a:close/>
                <a:moveTo>
                  <a:pt x="4067731" y="1655824"/>
                </a:moveTo>
                <a:cubicBezTo>
                  <a:pt x="4075145" y="1652299"/>
                  <a:pt x="4080577" y="1645413"/>
                  <a:pt x="4080169" y="1635960"/>
                </a:cubicBezTo>
                <a:cubicBezTo>
                  <a:pt x="4084417" y="1610045"/>
                  <a:pt x="4043897" y="1601407"/>
                  <a:pt x="4032786" y="1622269"/>
                </a:cubicBezTo>
                <a:cubicBezTo>
                  <a:pt x="4024944" y="1633352"/>
                  <a:pt x="4030336" y="1651280"/>
                  <a:pt x="4043407" y="1655518"/>
                </a:cubicBezTo>
                <a:cubicBezTo>
                  <a:pt x="4050922" y="1659511"/>
                  <a:pt x="4060317" y="1659348"/>
                  <a:pt x="4067731" y="1655824"/>
                </a:cubicBezTo>
                <a:close/>
                <a:moveTo>
                  <a:pt x="5239545" y="1656131"/>
                </a:moveTo>
                <a:cubicBezTo>
                  <a:pt x="5247209" y="1652731"/>
                  <a:pt x="5252850" y="1645891"/>
                  <a:pt x="5252196" y="1636142"/>
                </a:cubicBezTo>
                <a:cubicBezTo>
                  <a:pt x="5257265" y="1610419"/>
                  <a:pt x="5218842" y="1601407"/>
                  <a:pt x="5206579" y="1620905"/>
                </a:cubicBezTo>
                <a:cubicBezTo>
                  <a:pt x="5202165" y="1632374"/>
                  <a:pt x="5202492" y="1649250"/>
                  <a:pt x="5214754" y="1655476"/>
                </a:cubicBezTo>
                <a:cubicBezTo>
                  <a:pt x="5222193" y="1659490"/>
                  <a:pt x="5231881" y="1659531"/>
                  <a:pt x="5239545" y="1656131"/>
                </a:cubicBezTo>
                <a:close/>
                <a:moveTo>
                  <a:pt x="4703193" y="1656257"/>
                </a:moveTo>
                <a:cubicBezTo>
                  <a:pt x="4717569" y="1662629"/>
                  <a:pt x="4739786" y="1655113"/>
                  <a:pt x="4738642" y="1636814"/>
                </a:cubicBezTo>
                <a:cubicBezTo>
                  <a:pt x="4743870" y="1613776"/>
                  <a:pt x="4712668" y="1603156"/>
                  <a:pt x="4697149" y="1615900"/>
                </a:cubicBezTo>
                <a:cubicBezTo>
                  <a:pt x="4687021" y="1627338"/>
                  <a:pt x="4687347" y="1650212"/>
                  <a:pt x="4703193" y="1656257"/>
                </a:cubicBezTo>
                <a:close/>
                <a:moveTo>
                  <a:pt x="4925798" y="1656320"/>
                </a:moveTo>
                <a:cubicBezTo>
                  <a:pt x="4934605" y="1658822"/>
                  <a:pt x="4945542" y="1657490"/>
                  <a:pt x="4953746" y="1654100"/>
                </a:cubicBezTo>
                <a:cubicBezTo>
                  <a:pt x="4956802" y="1644092"/>
                  <a:pt x="4963397" y="1632146"/>
                  <a:pt x="4956480" y="1622137"/>
                </a:cubicBezTo>
                <a:cubicBezTo>
                  <a:pt x="4944899" y="1602281"/>
                  <a:pt x="4907422" y="1610353"/>
                  <a:pt x="4910639" y="1635536"/>
                </a:cubicBezTo>
                <a:cubicBezTo>
                  <a:pt x="4910317" y="1647481"/>
                  <a:pt x="4916992" y="1653818"/>
                  <a:pt x="4925798" y="1656320"/>
                </a:cubicBezTo>
                <a:close/>
                <a:moveTo>
                  <a:pt x="1279063" y="1656379"/>
                </a:moveTo>
                <a:cubicBezTo>
                  <a:pt x="1286722" y="1653073"/>
                  <a:pt x="1292411" y="1646337"/>
                  <a:pt x="1291842" y="1636563"/>
                </a:cubicBezTo>
                <a:cubicBezTo>
                  <a:pt x="1297043" y="1610771"/>
                  <a:pt x="1259497" y="1601407"/>
                  <a:pt x="1246494" y="1620463"/>
                </a:cubicBezTo>
                <a:cubicBezTo>
                  <a:pt x="1242105" y="1632127"/>
                  <a:pt x="1241943" y="1649212"/>
                  <a:pt x="1254458" y="1655619"/>
                </a:cubicBezTo>
                <a:cubicBezTo>
                  <a:pt x="1261772" y="1659562"/>
                  <a:pt x="1271403" y="1659685"/>
                  <a:pt x="1279063" y="1656379"/>
                </a:cubicBezTo>
                <a:close/>
                <a:moveTo>
                  <a:pt x="4559891" y="1656540"/>
                </a:moveTo>
                <a:cubicBezTo>
                  <a:pt x="4573989" y="1662629"/>
                  <a:pt x="4594408" y="1654730"/>
                  <a:pt x="4593597" y="1636956"/>
                </a:cubicBezTo>
                <a:cubicBezTo>
                  <a:pt x="4597811" y="1611117"/>
                  <a:pt x="4560377" y="1601407"/>
                  <a:pt x="4547251" y="1620498"/>
                </a:cubicBezTo>
                <a:cubicBezTo>
                  <a:pt x="4538338" y="1633170"/>
                  <a:pt x="4544172" y="1653413"/>
                  <a:pt x="4559891" y="1656540"/>
                </a:cubicBezTo>
                <a:close/>
                <a:moveTo>
                  <a:pt x="3532631" y="1656745"/>
                </a:moveTo>
                <a:cubicBezTo>
                  <a:pt x="3546760" y="1661755"/>
                  <a:pt x="3567790" y="1653351"/>
                  <a:pt x="3566475" y="1636221"/>
                </a:cubicBezTo>
                <a:cubicBezTo>
                  <a:pt x="3571897" y="1610686"/>
                  <a:pt x="3531646" y="1602282"/>
                  <a:pt x="3519488" y="1621029"/>
                </a:cubicBezTo>
                <a:cubicBezTo>
                  <a:pt x="3512424" y="1633635"/>
                  <a:pt x="3516531" y="1653675"/>
                  <a:pt x="3532631" y="1656745"/>
                </a:cubicBezTo>
                <a:close/>
                <a:moveTo>
                  <a:pt x="1201989" y="1656877"/>
                </a:moveTo>
                <a:cubicBezTo>
                  <a:pt x="1207700" y="1655272"/>
                  <a:pt x="1212781" y="1651902"/>
                  <a:pt x="1215626" y="1646526"/>
                </a:cubicBezTo>
                <a:cubicBezTo>
                  <a:pt x="1219203" y="1635935"/>
                  <a:pt x="1218715" y="1621973"/>
                  <a:pt x="1208797" y="1614752"/>
                </a:cubicBezTo>
                <a:cubicBezTo>
                  <a:pt x="1196603" y="1607530"/>
                  <a:pt x="1175630" y="1610419"/>
                  <a:pt x="1171402" y="1625504"/>
                </a:cubicBezTo>
                <a:cubicBezTo>
                  <a:pt x="1168476" y="1637058"/>
                  <a:pt x="1171402" y="1652785"/>
                  <a:pt x="1184572" y="1656636"/>
                </a:cubicBezTo>
                <a:cubicBezTo>
                  <a:pt x="1189937" y="1658321"/>
                  <a:pt x="1196278" y="1658482"/>
                  <a:pt x="1201989" y="1656877"/>
                </a:cubicBezTo>
                <a:close/>
                <a:moveTo>
                  <a:pt x="5018473" y="1656924"/>
                </a:moveTo>
                <a:cubicBezTo>
                  <a:pt x="5025350" y="1654560"/>
                  <a:pt x="5031031" y="1649503"/>
                  <a:pt x="5032897" y="1641527"/>
                </a:cubicBezTo>
                <a:cubicBezTo>
                  <a:pt x="5040363" y="1621957"/>
                  <a:pt x="5017965" y="1604031"/>
                  <a:pt x="4999950" y="1611925"/>
                </a:cubicBezTo>
                <a:cubicBezTo>
                  <a:pt x="4979014" y="1615708"/>
                  <a:pt x="4977391" y="1649586"/>
                  <a:pt x="4996867" y="1656164"/>
                </a:cubicBezTo>
                <a:cubicBezTo>
                  <a:pt x="5003521" y="1658959"/>
                  <a:pt x="5011595" y="1659288"/>
                  <a:pt x="5018473" y="1656924"/>
                </a:cubicBezTo>
                <a:close/>
                <a:moveTo>
                  <a:pt x="4192520" y="1657059"/>
                </a:moveTo>
                <a:cubicBezTo>
                  <a:pt x="4207265" y="1662629"/>
                  <a:pt x="4227416" y="1653127"/>
                  <a:pt x="4226105" y="1635433"/>
                </a:cubicBezTo>
                <a:cubicBezTo>
                  <a:pt x="4228727" y="1616265"/>
                  <a:pt x="4206610" y="1605780"/>
                  <a:pt x="4190718" y="1612333"/>
                </a:cubicBezTo>
                <a:cubicBezTo>
                  <a:pt x="4171878" y="1619050"/>
                  <a:pt x="4172042" y="1652472"/>
                  <a:pt x="4192520" y="1657059"/>
                </a:cubicBezTo>
                <a:close/>
                <a:moveTo>
                  <a:pt x="3975536" y="1657423"/>
                </a:moveTo>
                <a:cubicBezTo>
                  <a:pt x="3984309" y="1658759"/>
                  <a:pt x="3994444" y="1656815"/>
                  <a:pt x="4002260" y="1653981"/>
                </a:cubicBezTo>
                <a:cubicBezTo>
                  <a:pt x="4005842" y="1642806"/>
                  <a:pt x="4010076" y="1629363"/>
                  <a:pt x="4002097" y="1618835"/>
                </a:cubicBezTo>
                <a:cubicBezTo>
                  <a:pt x="3987117" y="1600533"/>
                  <a:pt x="3948853" y="1616406"/>
                  <a:pt x="3956994" y="1641186"/>
                </a:cubicBezTo>
                <a:cubicBezTo>
                  <a:pt x="3959355" y="1651470"/>
                  <a:pt x="3966764" y="1656086"/>
                  <a:pt x="3975536" y="1657423"/>
                </a:cubicBezTo>
                <a:close/>
                <a:moveTo>
                  <a:pt x="4129040" y="1657550"/>
                </a:moveTo>
                <a:cubicBezTo>
                  <a:pt x="4135675" y="1657771"/>
                  <a:pt x="4141985" y="1656282"/>
                  <a:pt x="4146788" y="1650808"/>
                </a:cubicBezTo>
                <a:cubicBezTo>
                  <a:pt x="4162257" y="1633905"/>
                  <a:pt x="4144997" y="1603156"/>
                  <a:pt x="4121550" y="1611850"/>
                </a:cubicBezTo>
                <a:cubicBezTo>
                  <a:pt x="4101034" y="1615874"/>
                  <a:pt x="4102011" y="1639217"/>
                  <a:pt x="4109338" y="1654028"/>
                </a:cubicBezTo>
                <a:cubicBezTo>
                  <a:pt x="4115444" y="1655396"/>
                  <a:pt x="4122405" y="1657328"/>
                  <a:pt x="4129040" y="1657550"/>
                </a:cubicBezTo>
                <a:close/>
                <a:moveTo>
                  <a:pt x="3687850" y="1657783"/>
                </a:moveTo>
                <a:cubicBezTo>
                  <a:pt x="3694683" y="1657455"/>
                  <a:pt x="3701722" y="1655448"/>
                  <a:pt x="3708187" y="1653728"/>
                </a:cubicBezTo>
                <a:cubicBezTo>
                  <a:pt x="3716208" y="1636854"/>
                  <a:pt x="3713261" y="1609659"/>
                  <a:pt x="3689200" y="1610314"/>
                </a:cubicBezTo>
                <a:cubicBezTo>
                  <a:pt x="3666448" y="1607529"/>
                  <a:pt x="3657609" y="1635543"/>
                  <a:pt x="3668739" y="1651762"/>
                </a:cubicBezTo>
                <a:cubicBezTo>
                  <a:pt x="3674386" y="1656759"/>
                  <a:pt x="3681016" y="1658110"/>
                  <a:pt x="3687850" y="1657783"/>
                </a:cubicBezTo>
                <a:close/>
                <a:moveTo>
                  <a:pt x="5448990" y="1657786"/>
                </a:moveTo>
                <a:cubicBezTo>
                  <a:pt x="5455628" y="1657868"/>
                  <a:pt x="5462083" y="1656402"/>
                  <a:pt x="5467686" y="1651924"/>
                </a:cubicBezTo>
                <a:cubicBezTo>
                  <a:pt x="5481165" y="1635966"/>
                  <a:pt x="5469797" y="1606654"/>
                  <a:pt x="5446899" y="1611377"/>
                </a:cubicBezTo>
                <a:cubicBezTo>
                  <a:pt x="5422865" y="1609260"/>
                  <a:pt x="5419942" y="1638408"/>
                  <a:pt x="5429198" y="1654367"/>
                </a:cubicBezTo>
                <a:cubicBezTo>
                  <a:pt x="5435532" y="1656076"/>
                  <a:pt x="5442352" y="1657705"/>
                  <a:pt x="5448990" y="1657786"/>
                </a:cubicBezTo>
                <a:close/>
                <a:moveTo>
                  <a:pt x="4795663" y="1657808"/>
                </a:moveTo>
                <a:cubicBezTo>
                  <a:pt x="4801451" y="1656444"/>
                  <a:pt x="4806690" y="1653229"/>
                  <a:pt x="4809940" y="1648020"/>
                </a:cubicBezTo>
                <a:cubicBezTo>
                  <a:pt x="4813026" y="1636626"/>
                  <a:pt x="4813839" y="1621650"/>
                  <a:pt x="4802954" y="1614325"/>
                </a:cubicBezTo>
                <a:cubicBezTo>
                  <a:pt x="4793043" y="1609278"/>
                  <a:pt x="4781021" y="1610092"/>
                  <a:pt x="4772085" y="1615952"/>
                </a:cubicBezTo>
                <a:cubicBezTo>
                  <a:pt x="4761363" y="1627184"/>
                  <a:pt x="4762662" y="1650462"/>
                  <a:pt x="4778097" y="1656485"/>
                </a:cubicBezTo>
                <a:cubicBezTo>
                  <a:pt x="4783539" y="1658683"/>
                  <a:pt x="4789875" y="1659171"/>
                  <a:pt x="4795663" y="1657808"/>
                </a:cubicBezTo>
                <a:close/>
                <a:moveTo>
                  <a:pt x="4498221" y="1658099"/>
                </a:moveTo>
                <a:cubicBezTo>
                  <a:pt x="4511739" y="1656446"/>
                  <a:pt x="4523982" y="1645264"/>
                  <a:pt x="4520272" y="1630518"/>
                </a:cubicBezTo>
                <a:cubicBezTo>
                  <a:pt x="4518788" y="1607769"/>
                  <a:pt x="4483997" y="1604031"/>
                  <a:pt x="4472620" y="1621093"/>
                </a:cubicBezTo>
                <a:cubicBezTo>
                  <a:pt x="4464871" y="1632955"/>
                  <a:pt x="4469652" y="1652942"/>
                  <a:pt x="4484822" y="1656354"/>
                </a:cubicBezTo>
                <a:cubicBezTo>
                  <a:pt x="4489068" y="1658142"/>
                  <a:pt x="4493715" y="1658650"/>
                  <a:pt x="4498221" y="1658099"/>
                </a:cubicBezTo>
                <a:close/>
                <a:moveTo>
                  <a:pt x="2885027" y="1658216"/>
                </a:moveTo>
                <a:cubicBezTo>
                  <a:pt x="2897972" y="1656053"/>
                  <a:pt x="2909468" y="1644462"/>
                  <a:pt x="2905789" y="1630394"/>
                </a:cubicBezTo>
                <a:cubicBezTo>
                  <a:pt x="2904317" y="1608865"/>
                  <a:pt x="2870309" y="1603156"/>
                  <a:pt x="2860172" y="1621098"/>
                </a:cubicBezTo>
                <a:cubicBezTo>
                  <a:pt x="2855594" y="1633493"/>
                  <a:pt x="2855921" y="1653555"/>
                  <a:pt x="2872107" y="1656980"/>
                </a:cubicBezTo>
                <a:cubicBezTo>
                  <a:pt x="2876236" y="1658611"/>
                  <a:pt x="2880712" y="1658937"/>
                  <a:pt x="2885027" y="1658216"/>
                </a:cubicBezTo>
                <a:close/>
                <a:moveTo>
                  <a:pt x="3471545" y="1658288"/>
                </a:moveTo>
                <a:cubicBezTo>
                  <a:pt x="3484835" y="1657110"/>
                  <a:pt x="3496489" y="1645642"/>
                  <a:pt x="3493291" y="1630799"/>
                </a:cubicBezTo>
                <a:cubicBezTo>
                  <a:pt x="3492471" y="1607762"/>
                  <a:pt x="3457541" y="1604031"/>
                  <a:pt x="3446390" y="1621552"/>
                </a:cubicBezTo>
                <a:cubicBezTo>
                  <a:pt x="3437207" y="1633556"/>
                  <a:pt x="3444258" y="1651401"/>
                  <a:pt x="3458197" y="1655781"/>
                </a:cubicBezTo>
                <a:cubicBezTo>
                  <a:pt x="3462502" y="1657931"/>
                  <a:pt x="3467114" y="1658681"/>
                  <a:pt x="3471545" y="1658288"/>
                </a:cubicBezTo>
                <a:close/>
                <a:moveTo>
                  <a:pt x="5083674" y="1658296"/>
                </a:moveTo>
                <a:cubicBezTo>
                  <a:pt x="5097317" y="1656989"/>
                  <a:pt x="5110070" y="1645337"/>
                  <a:pt x="5106661" y="1630291"/>
                </a:cubicBezTo>
                <a:cubicBezTo>
                  <a:pt x="5104388" y="1607946"/>
                  <a:pt x="5069975" y="1604031"/>
                  <a:pt x="5059262" y="1621646"/>
                </a:cubicBezTo>
                <a:cubicBezTo>
                  <a:pt x="5052607" y="1633553"/>
                  <a:pt x="5056827" y="1651168"/>
                  <a:pt x="5070300" y="1655898"/>
                </a:cubicBezTo>
                <a:cubicBezTo>
                  <a:pt x="5074480" y="1658018"/>
                  <a:pt x="5079126" y="1658732"/>
                  <a:pt x="5083674" y="1658296"/>
                </a:cubicBezTo>
                <a:close/>
                <a:moveTo>
                  <a:pt x="4866043" y="1658367"/>
                </a:moveTo>
                <a:cubicBezTo>
                  <a:pt x="4879019" y="1656815"/>
                  <a:pt x="4890251" y="1645011"/>
                  <a:pt x="4885967" y="1630454"/>
                </a:cubicBezTo>
                <a:cubicBezTo>
                  <a:pt x="4885640" y="1607620"/>
                  <a:pt x="4851526" y="1604031"/>
                  <a:pt x="4841079" y="1621320"/>
                </a:cubicBezTo>
                <a:cubicBezTo>
                  <a:pt x="4833081" y="1632900"/>
                  <a:pt x="4838467" y="1652636"/>
                  <a:pt x="4852995" y="1656224"/>
                </a:cubicBezTo>
                <a:cubicBezTo>
                  <a:pt x="4857198" y="1658263"/>
                  <a:pt x="4861717" y="1658885"/>
                  <a:pt x="4866043" y="1658367"/>
                </a:cubicBezTo>
                <a:close/>
                <a:moveTo>
                  <a:pt x="2959752" y="1658418"/>
                </a:moveTo>
                <a:cubicBezTo>
                  <a:pt x="2972366" y="1656417"/>
                  <a:pt x="2982935" y="1644182"/>
                  <a:pt x="2979259" y="1630198"/>
                </a:cubicBezTo>
                <a:cubicBezTo>
                  <a:pt x="2978442" y="1605503"/>
                  <a:pt x="2937759" y="1604031"/>
                  <a:pt x="2930733" y="1625946"/>
                </a:cubicBezTo>
                <a:cubicBezTo>
                  <a:pt x="2924688" y="1638539"/>
                  <a:pt x="2933674" y="1653749"/>
                  <a:pt x="2946908" y="1656693"/>
                </a:cubicBezTo>
                <a:cubicBezTo>
                  <a:pt x="2951116" y="1658614"/>
                  <a:pt x="2955547" y="1659085"/>
                  <a:pt x="2959752" y="1658418"/>
                </a:cubicBezTo>
                <a:close/>
                <a:moveTo>
                  <a:pt x="5159650" y="1658460"/>
                </a:moveTo>
                <a:cubicBezTo>
                  <a:pt x="5173516" y="1655364"/>
                  <a:pt x="5184225" y="1640485"/>
                  <a:pt x="5177635" y="1625328"/>
                </a:cubicBezTo>
                <a:cubicBezTo>
                  <a:pt x="5172591" y="1608404"/>
                  <a:pt x="5152902" y="1610047"/>
                  <a:pt x="5139234" y="1612840"/>
                </a:cubicBezTo>
                <a:cubicBezTo>
                  <a:pt x="5137118" y="1615962"/>
                  <a:pt x="5132725" y="1622370"/>
                  <a:pt x="5130609" y="1625492"/>
                </a:cubicBezTo>
                <a:cubicBezTo>
                  <a:pt x="5131260" y="1637322"/>
                  <a:pt x="5130447" y="1654081"/>
                  <a:pt x="5145254" y="1657202"/>
                </a:cubicBezTo>
                <a:cubicBezTo>
                  <a:pt x="5150054" y="1659215"/>
                  <a:pt x="5155027" y="1659492"/>
                  <a:pt x="5159650" y="1658460"/>
                </a:cubicBezTo>
                <a:close/>
                <a:moveTo>
                  <a:pt x="3614831" y="1658521"/>
                </a:moveTo>
                <a:cubicBezTo>
                  <a:pt x="3628522" y="1657815"/>
                  <a:pt x="3641095" y="1646060"/>
                  <a:pt x="3638781" y="1630714"/>
                </a:cubicBezTo>
                <a:cubicBezTo>
                  <a:pt x="3636670" y="1608615"/>
                  <a:pt x="3604362" y="1604031"/>
                  <a:pt x="3593160" y="1621056"/>
                </a:cubicBezTo>
                <a:cubicBezTo>
                  <a:pt x="3587640" y="1632023"/>
                  <a:pt x="3588776" y="1649866"/>
                  <a:pt x="3601277" y="1655268"/>
                </a:cubicBezTo>
                <a:cubicBezTo>
                  <a:pt x="3605580" y="1657764"/>
                  <a:pt x="3610268" y="1658757"/>
                  <a:pt x="3614831" y="1658521"/>
                </a:cubicBezTo>
                <a:close/>
                <a:moveTo>
                  <a:pt x="3174427" y="1658522"/>
                </a:moveTo>
                <a:cubicBezTo>
                  <a:pt x="3200430" y="1662629"/>
                  <a:pt x="3208935" y="1619417"/>
                  <a:pt x="3184730" y="1612681"/>
                </a:cubicBezTo>
                <a:cubicBezTo>
                  <a:pt x="3171319" y="1605780"/>
                  <a:pt x="3158399" y="1614817"/>
                  <a:pt x="3149241" y="1624018"/>
                </a:cubicBezTo>
                <a:cubicBezTo>
                  <a:pt x="3148587" y="1640120"/>
                  <a:pt x="3154801" y="1660329"/>
                  <a:pt x="3174427" y="1658522"/>
                </a:cubicBezTo>
                <a:close/>
                <a:moveTo>
                  <a:pt x="3102933" y="1658615"/>
                </a:moveTo>
                <a:cubicBezTo>
                  <a:pt x="3115982" y="1656973"/>
                  <a:pt x="3128208" y="1645433"/>
                  <a:pt x="3124793" y="1631315"/>
                </a:cubicBezTo>
                <a:cubicBezTo>
                  <a:pt x="3124142" y="1611346"/>
                  <a:pt x="3097963" y="1605780"/>
                  <a:pt x="3084305" y="1616256"/>
                </a:cubicBezTo>
                <a:cubicBezTo>
                  <a:pt x="3071622" y="1626568"/>
                  <a:pt x="3073898" y="1651284"/>
                  <a:pt x="3090158" y="1656686"/>
                </a:cubicBezTo>
                <a:cubicBezTo>
                  <a:pt x="3094142" y="1658610"/>
                  <a:pt x="3098583" y="1659162"/>
                  <a:pt x="3102933" y="1658615"/>
                </a:cubicBezTo>
                <a:close/>
                <a:moveTo>
                  <a:pt x="3322371" y="1658616"/>
                </a:moveTo>
                <a:cubicBezTo>
                  <a:pt x="3336028" y="1657999"/>
                  <a:pt x="3348776" y="1646478"/>
                  <a:pt x="3345862" y="1631116"/>
                </a:cubicBezTo>
                <a:cubicBezTo>
                  <a:pt x="3344729" y="1606733"/>
                  <a:pt x="3305233" y="1603156"/>
                  <a:pt x="3298273" y="1625264"/>
                </a:cubicBezTo>
                <a:cubicBezTo>
                  <a:pt x="3295521" y="1635830"/>
                  <a:pt x="3297139" y="1651111"/>
                  <a:pt x="3308956" y="1655337"/>
                </a:cubicBezTo>
                <a:cubicBezTo>
                  <a:pt x="3313164" y="1657816"/>
                  <a:pt x="3317818" y="1658822"/>
                  <a:pt x="3322371" y="1658616"/>
                </a:cubicBezTo>
                <a:close/>
                <a:moveTo>
                  <a:pt x="3908752" y="1658638"/>
                </a:moveTo>
                <a:cubicBezTo>
                  <a:pt x="3922946" y="1657875"/>
                  <a:pt x="3936386" y="1646121"/>
                  <a:pt x="3933094" y="1630246"/>
                </a:cubicBezTo>
                <a:cubicBezTo>
                  <a:pt x="3930656" y="1608428"/>
                  <a:pt x="3898149" y="1604031"/>
                  <a:pt x="3886771" y="1620802"/>
                </a:cubicBezTo>
                <a:cubicBezTo>
                  <a:pt x="3882383" y="1632200"/>
                  <a:pt x="3882870" y="1648971"/>
                  <a:pt x="3894898" y="1655484"/>
                </a:cubicBezTo>
                <a:cubicBezTo>
                  <a:pt x="3899205" y="1657926"/>
                  <a:pt x="3904020" y="1658893"/>
                  <a:pt x="3908752" y="1658638"/>
                </a:cubicBezTo>
                <a:close/>
                <a:moveTo>
                  <a:pt x="3763833" y="1658708"/>
                </a:moveTo>
                <a:cubicBezTo>
                  <a:pt x="3776831" y="1657338"/>
                  <a:pt x="3788620" y="1646199"/>
                  <a:pt x="3785460" y="1631590"/>
                </a:cubicBezTo>
                <a:cubicBezTo>
                  <a:pt x="3785622" y="1610975"/>
                  <a:pt x="3758396" y="1605780"/>
                  <a:pt x="3744783" y="1616494"/>
                </a:cubicBezTo>
                <a:cubicBezTo>
                  <a:pt x="3734574" y="1627694"/>
                  <a:pt x="3735222" y="1650582"/>
                  <a:pt x="3750942" y="1656588"/>
                </a:cubicBezTo>
                <a:cubicBezTo>
                  <a:pt x="3755034" y="1658536"/>
                  <a:pt x="3759501" y="1659165"/>
                  <a:pt x="3763833" y="1658708"/>
                </a:cubicBezTo>
                <a:close/>
                <a:moveTo>
                  <a:pt x="4642568" y="1658725"/>
                </a:moveTo>
                <a:cubicBezTo>
                  <a:pt x="4656055" y="1657763"/>
                  <a:pt x="4668503" y="1646040"/>
                  <a:pt x="4665422" y="1631386"/>
                </a:cubicBezTo>
                <a:cubicBezTo>
                  <a:pt x="4665915" y="1606962"/>
                  <a:pt x="4624177" y="1604031"/>
                  <a:pt x="4618097" y="1625850"/>
                </a:cubicBezTo>
                <a:cubicBezTo>
                  <a:pt x="4615304" y="1636433"/>
                  <a:pt x="4617111" y="1651902"/>
                  <a:pt x="4629271" y="1655809"/>
                </a:cubicBezTo>
                <a:cubicBezTo>
                  <a:pt x="4633461" y="1658170"/>
                  <a:pt x="4638073" y="1659045"/>
                  <a:pt x="4642568" y="1658725"/>
                </a:cubicBezTo>
                <a:close/>
                <a:moveTo>
                  <a:pt x="3252623" y="1658814"/>
                </a:moveTo>
                <a:cubicBezTo>
                  <a:pt x="3264975" y="1656771"/>
                  <a:pt x="3275185" y="1645005"/>
                  <a:pt x="3271903" y="1631120"/>
                </a:cubicBezTo>
                <a:cubicBezTo>
                  <a:pt x="3271579" y="1610149"/>
                  <a:pt x="3243219" y="1604906"/>
                  <a:pt x="3230092" y="1617194"/>
                </a:cubicBezTo>
                <a:cubicBezTo>
                  <a:pt x="3221179" y="1629810"/>
                  <a:pt x="3222799" y="1653238"/>
                  <a:pt x="3239978" y="1657334"/>
                </a:cubicBezTo>
                <a:cubicBezTo>
                  <a:pt x="3244151" y="1659095"/>
                  <a:pt x="3248506" y="1659495"/>
                  <a:pt x="3252623" y="1658814"/>
                </a:cubicBezTo>
                <a:close/>
                <a:moveTo>
                  <a:pt x="3396388" y="1658834"/>
                </a:moveTo>
                <a:cubicBezTo>
                  <a:pt x="3409820" y="1657719"/>
                  <a:pt x="3422360" y="1647026"/>
                  <a:pt x="3419797" y="1632117"/>
                </a:cubicBezTo>
                <a:cubicBezTo>
                  <a:pt x="3418332" y="1612076"/>
                  <a:pt x="3391646" y="1604906"/>
                  <a:pt x="3377327" y="1616475"/>
                </a:cubicBezTo>
                <a:cubicBezTo>
                  <a:pt x="3367239" y="1627718"/>
                  <a:pt x="3367564" y="1650366"/>
                  <a:pt x="3383185" y="1656558"/>
                </a:cubicBezTo>
                <a:cubicBezTo>
                  <a:pt x="3387334" y="1658514"/>
                  <a:pt x="3391911" y="1659206"/>
                  <a:pt x="3396388" y="1658834"/>
                </a:cubicBezTo>
                <a:close/>
                <a:moveTo>
                  <a:pt x="5378284" y="1658884"/>
                </a:moveTo>
                <a:cubicBezTo>
                  <a:pt x="5392418" y="1657118"/>
                  <a:pt x="5404237" y="1643293"/>
                  <a:pt x="5399106" y="1627618"/>
                </a:cubicBezTo>
                <a:cubicBezTo>
                  <a:pt x="5395197" y="1605071"/>
                  <a:pt x="5358384" y="1604906"/>
                  <a:pt x="5352357" y="1625972"/>
                </a:cubicBezTo>
                <a:cubicBezTo>
                  <a:pt x="5349099" y="1636669"/>
                  <a:pt x="5352031" y="1652304"/>
                  <a:pt x="5363922" y="1656254"/>
                </a:cubicBezTo>
                <a:cubicBezTo>
                  <a:pt x="5368605" y="1658722"/>
                  <a:pt x="5373573" y="1659473"/>
                  <a:pt x="5378284" y="1658884"/>
                </a:cubicBezTo>
                <a:close/>
                <a:moveTo>
                  <a:pt x="3477575" y="1730089"/>
                </a:moveTo>
                <a:cubicBezTo>
                  <a:pt x="3486130" y="1727352"/>
                  <a:pt x="3492932" y="1720792"/>
                  <a:pt x="3492932" y="1710730"/>
                </a:cubicBezTo>
                <a:cubicBezTo>
                  <a:pt x="3496680" y="1692217"/>
                  <a:pt x="3474520" y="1678372"/>
                  <a:pt x="3458226" y="1685456"/>
                </a:cubicBezTo>
                <a:cubicBezTo>
                  <a:pt x="3440466" y="1689963"/>
                  <a:pt x="3437207" y="1716365"/>
                  <a:pt x="3451708" y="1726507"/>
                </a:cubicBezTo>
                <a:cubicBezTo>
                  <a:pt x="3458715" y="1731739"/>
                  <a:pt x="3469021" y="1732826"/>
                  <a:pt x="3477575" y="1730089"/>
                </a:cubicBezTo>
                <a:close/>
                <a:moveTo>
                  <a:pt x="5088823" y="1730596"/>
                </a:moveTo>
                <a:cubicBezTo>
                  <a:pt x="5096954" y="1728441"/>
                  <a:pt x="5103917" y="1722961"/>
                  <a:pt x="5106129" y="1714177"/>
                </a:cubicBezTo>
                <a:cubicBezTo>
                  <a:pt x="5113830" y="1694514"/>
                  <a:pt x="5088925" y="1676623"/>
                  <a:pt x="5071066" y="1685649"/>
                </a:cubicBezTo>
                <a:cubicBezTo>
                  <a:pt x="5053863" y="1691612"/>
                  <a:pt x="5051733" y="1715788"/>
                  <a:pt x="5064513" y="1727071"/>
                </a:cubicBezTo>
                <a:cubicBezTo>
                  <a:pt x="5071394" y="1731584"/>
                  <a:pt x="5080692" y="1732752"/>
                  <a:pt x="5088823" y="1730596"/>
                </a:cubicBezTo>
                <a:close/>
                <a:moveTo>
                  <a:pt x="4485103" y="1730702"/>
                </a:moveTo>
                <a:cubicBezTo>
                  <a:pt x="4499432" y="1735222"/>
                  <a:pt x="4519297" y="1727958"/>
                  <a:pt x="4519623" y="1710846"/>
                </a:cubicBezTo>
                <a:cubicBezTo>
                  <a:pt x="4524345" y="1690345"/>
                  <a:pt x="4497804" y="1676623"/>
                  <a:pt x="4481521" y="1686955"/>
                </a:cubicBezTo>
                <a:cubicBezTo>
                  <a:pt x="4463122" y="1694703"/>
                  <a:pt x="4465727" y="1725698"/>
                  <a:pt x="4485103" y="1730702"/>
                </a:cubicBezTo>
                <a:close/>
                <a:moveTo>
                  <a:pt x="3844195" y="1730702"/>
                </a:moveTo>
                <a:cubicBezTo>
                  <a:pt x="3852625" y="1727661"/>
                  <a:pt x="3859295" y="1720683"/>
                  <a:pt x="3859050" y="1710808"/>
                </a:cubicBezTo>
                <a:cubicBezTo>
                  <a:pt x="3863142" y="1693506"/>
                  <a:pt x="3845464" y="1680121"/>
                  <a:pt x="3829423" y="1683876"/>
                </a:cubicBezTo>
                <a:cubicBezTo>
                  <a:pt x="3809126" y="1685834"/>
                  <a:pt x="3804543" y="1715379"/>
                  <a:pt x="3818783" y="1726968"/>
                </a:cubicBezTo>
                <a:cubicBezTo>
                  <a:pt x="3825576" y="1732844"/>
                  <a:pt x="3835766" y="1733742"/>
                  <a:pt x="3844195" y="1730702"/>
                </a:cubicBezTo>
                <a:close/>
                <a:moveTo>
                  <a:pt x="4870751" y="1730826"/>
                </a:moveTo>
                <a:cubicBezTo>
                  <a:pt x="4878827" y="1728141"/>
                  <a:pt x="4885166" y="1721833"/>
                  <a:pt x="4885408" y="1711741"/>
                </a:cubicBezTo>
                <a:cubicBezTo>
                  <a:pt x="4889930" y="1693348"/>
                  <a:pt x="4868934" y="1678372"/>
                  <a:pt x="4852623" y="1685372"/>
                </a:cubicBezTo>
                <a:cubicBezTo>
                  <a:pt x="4834373" y="1690418"/>
                  <a:pt x="4833081" y="1716787"/>
                  <a:pt x="4845678" y="1728181"/>
                </a:cubicBezTo>
                <a:cubicBezTo>
                  <a:pt x="4852865" y="1732576"/>
                  <a:pt x="4862676" y="1733512"/>
                  <a:pt x="4870751" y="1730826"/>
                </a:cubicBezTo>
                <a:close/>
                <a:moveTo>
                  <a:pt x="3548990" y="1730994"/>
                </a:moveTo>
                <a:cubicBezTo>
                  <a:pt x="3556614" y="1729091"/>
                  <a:pt x="3563183" y="1724030"/>
                  <a:pt x="3565373" y="1715851"/>
                </a:cubicBezTo>
                <a:cubicBezTo>
                  <a:pt x="3573646" y="1698521"/>
                  <a:pt x="3554019" y="1679247"/>
                  <a:pt x="3536500" y="1683782"/>
                </a:cubicBezTo>
                <a:cubicBezTo>
                  <a:pt x="3516224" y="1685888"/>
                  <a:pt x="3508925" y="1716661"/>
                  <a:pt x="3526281" y="1727188"/>
                </a:cubicBezTo>
                <a:cubicBezTo>
                  <a:pt x="3532688" y="1731642"/>
                  <a:pt x="3541366" y="1732898"/>
                  <a:pt x="3548990" y="1730994"/>
                </a:cubicBezTo>
                <a:close/>
                <a:moveTo>
                  <a:pt x="3239243" y="1731023"/>
                </a:moveTo>
                <a:cubicBezTo>
                  <a:pt x="3253414" y="1735222"/>
                  <a:pt x="3272147" y="1728116"/>
                  <a:pt x="3271658" y="1711158"/>
                </a:cubicBezTo>
                <a:cubicBezTo>
                  <a:pt x="3275405" y="1693393"/>
                  <a:pt x="3255858" y="1678373"/>
                  <a:pt x="3239406" y="1684995"/>
                </a:cubicBezTo>
                <a:cubicBezTo>
                  <a:pt x="3219207" y="1690809"/>
                  <a:pt x="3218556" y="1725532"/>
                  <a:pt x="3239243" y="1731023"/>
                </a:cubicBezTo>
                <a:close/>
                <a:moveTo>
                  <a:pt x="1127560" y="1731050"/>
                </a:moveTo>
                <a:cubicBezTo>
                  <a:pt x="1135388" y="1729482"/>
                  <a:pt x="1142139" y="1724719"/>
                  <a:pt x="1144090" y="1716170"/>
                </a:cubicBezTo>
                <a:cubicBezTo>
                  <a:pt x="1150109" y="1700537"/>
                  <a:pt x="1137096" y="1680996"/>
                  <a:pt x="1119854" y="1683113"/>
                </a:cubicBezTo>
                <a:cubicBezTo>
                  <a:pt x="1097569" y="1682136"/>
                  <a:pt x="1089761" y="1713076"/>
                  <a:pt x="1104563" y="1726755"/>
                </a:cubicBezTo>
                <a:cubicBezTo>
                  <a:pt x="1110826" y="1730989"/>
                  <a:pt x="1119732" y="1732617"/>
                  <a:pt x="1127560" y="1731050"/>
                </a:cubicBezTo>
                <a:close/>
                <a:moveTo>
                  <a:pt x="1185622" y="1731067"/>
                </a:moveTo>
                <a:cubicBezTo>
                  <a:pt x="1199112" y="1736096"/>
                  <a:pt x="1218704" y="1727497"/>
                  <a:pt x="1216937" y="1710948"/>
                </a:cubicBezTo>
                <a:cubicBezTo>
                  <a:pt x="1220952" y="1694399"/>
                  <a:pt x="1205214" y="1680121"/>
                  <a:pt x="1189316" y="1683853"/>
                </a:cubicBezTo>
                <a:cubicBezTo>
                  <a:pt x="1166191" y="1685638"/>
                  <a:pt x="1164103" y="1725712"/>
                  <a:pt x="1185622" y="1731067"/>
                </a:cubicBezTo>
                <a:close/>
                <a:moveTo>
                  <a:pt x="4927787" y="1731084"/>
                </a:moveTo>
                <a:cubicBezTo>
                  <a:pt x="4940566" y="1736096"/>
                  <a:pt x="4952198" y="1727203"/>
                  <a:pt x="4959898" y="1717825"/>
                </a:cubicBezTo>
                <a:cubicBezTo>
                  <a:pt x="4959898" y="1713136"/>
                  <a:pt x="4959734" y="1703596"/>
                  <a:pt x="4959734" y="1698907"/>
                </a:cubicBezTo>
                <a:cubicBezTo>
                  <a:pt x="4951542" y="1687912"/>
                  <a:pt x="4936798" y="1678372"/>
                  <a:pt x="4923036" y="1686780"/>
                </a:cubicBezTo>
                <a:cubicBezTo>
                  <a:pt x="4903049" y="1694541"/>
                  <a:pt x="4906325" y="1727688"/>
                  <a:pt x="4927787" y="1731084"/>
                </a:cubicBezTo>
                <a:close/>
                <a:moveTo>
                  <a:pt x="3021518" y="1731112"/>
                </a:moveTo>
                <a:cubicBezTo>
                  <a:pt x="3038506" y="1736096"/>
                  <a:pt x="3059377" y="1719052"/>
                  <a:pt x="3052258" y="1701044"/>
                </a:cubicBezTo>
                <a:cubicBezTo>
                  <a:pt x="3047081" y="1678372"/>
                  <a:pt x="3009707" y="1678533"/>
                  <a:pt x="3003882" y="1700561"/>
                </a:cubicBezTo>
                <a:cubicBezTo>
                  <a:pt x="2999029" y="1713746"/>
                  <a:pt x="3007442" y="1728861"/>
                  <a:pt x="3021518" y="1731112"/>
                </a:cubicBezTo>
                <a:close/>
                <a:moveTo>
                  <a:pt x="4208401" y="1731308"/>
                </a:moveTo>
                <a:cubicBezTo>
                  <a:pt x="4216231" y="1729625"/>
                  <a:pt x="4222809" y="1724757"/>
                  <a:pt x="4224342" y="1715753"/>
                </a:cubicBezTo>
                <a:cubicBezTo>
                  <a:pt x="4230477" y="1698717"/>
                  <a:pt x="4214657" y="1679247"/>
                  <a:pt x="4196577" y="1684115"/>
                </a:cubicBezTo>
                <a:cubicBezTo>
                  <a:pt x="4175591" y="1685899"/>
                  <a:pt x="4171878" y="1714617"/>
                  <a:pt x="4184954" y="1727759"/>
                </a:cubicBezTo>
                <a:cubicBezTo>
                  <a:pt x="4191491" y="1731490"/>
                  <a:pt x="4200572" y="1732991"/>
                  <a:pt x="4208401" y="1731308"/>
                </a:cubicBezTo>
                <a:close/>
                <a:moveTo>
                  <a:pt x="5015031" y="1731364"/>
                </a:moveTo>
                <a:cubicBezTo>
                  <a:pt x="5023475" y="1729177"/>
                  <a:pt x="5030712" y="1723181"/>
                  <a:pt x="5032675" y="1713863"/>
                </a:cubicBezTo>
                <a:cubicBezTo>
                  <a:pt x="5040363" y="1695065"/>
                  <a:pt x="5018118" y="1678373"/>
                  <a:pt x="5000617" y="1684369"/>
                </a:cubicBezTo>
                <a:cubicBezTo>
                  <a:pt x="4981480" y="1687286"/>
                  <a:pt x="4977391" y="1714187"/>
                  <a:pt x="4990149" y="1726016"/>
                </a:cubicBezTo>
                <a:cubicBezTo>
                  <a:pt x="4996937" y="1731931"/>
                  <a:pt x="5006587" y="1733552"/>
                  <a:pt x="5015031" y="1731364"/>
                </a:cubicBezTo>
                <a:close/>
                <a:moveTo>
                  <a:pt x="3179808" y="1731416"/>
                </a:moveTo>
                <a:cubicBezTo>
                  <a:pt x="3197755" y="1731090"/>
                  <a:pt x="3202813" y="1708456"/>
                  <a:pt x="3196776" y="1694777"/>
                </a:cubicBezTo>
                <a:cubicBezTo>
                  <a:pt x="3189108" y="1683704"/>
                  <a:pt x="3173119" y="1680121"/>
                  <a:pt x="3161535" y="1686961"/>
                </a:cubicBezTo>
                <a:cubicBezTo>
                  <a:pt x="3149462" y="1692009"/>
                  <a:pt x="3152072" y="1706990"/>
                  <a:pt x="3149788" y="1717412"/>
                </a:cubicBezTo>
                <a:cubicBezTo>
                  <a:pt x="3157456" y="1726205"/>
                  <a:pt x="3167082" y="1734347"/>
                  <a:pt x="3179808" y="1731416"/>
                </a:cubicBezTo>
                <a:close/>
                <a:moveTo>
                  <a:pt x="5294931" y="1731420"/>
                </a:moveTo>
                <a:cubicBezTo>
                  <a:pt x="5311070" y="1736971"/>
                  <a:pt x="5328984" y="1723584"/>
                  <a:pt x="5325433" y="1705789"/>
                </a:cubicBezTo>
                <a:cubicBezTo>
                  <a:pt x="5326724" y="1684402"/>
                  <a:pt x="5297029" y="1675749"/>
                  <a:pt x="5284280" y="1690769"/>
                </a:cubicBezTo>
                <a:cubicBezTo>
                  <a:pt x="5274758" y="1703177"/>
                  <a:pt x="5276856" y="1728319"/>
                  <a:pt x="5294931" y="1731420"/>
                </a:cubicBezTo>
                <a:close/>
                <a:moveTo>
                  <a:pt x="3767911" y="1731438"/>
                </a:moveTo>
                <a:cubicBezTo>
                  <a:pt x="3775897" y="1729988"/>
                  <a:pt x="3782748" y="1725318"/>
                  <a:pt x="3784613" y="1716541"/>
                </a:cubicBezTo>
                <a:cubicBezTo>
                  <a:pt x="3791423" y="1698665"/>
                  <a:pt x="3773911" y="1678373"/>
                  <a:pt x="3755102" y="1684654"/>
                </a:cubicBezTo>
                <a:cubicBezTo>
                  <a:pt x="3736455" y="1689002"/>
                  <a:pt x="3733699" y="1713803"/>
                  <a:pt x="3744400" y="1727009"/>
                </a:cubicBezTo>
                <a:cubicBezTo>
                  <a:pt x="3750805" y="1731116"/>
                  <a:pt x="3759926" y="1732887"/>
                  <a:pt x="3767911" y="1731438"/>
                </a:cubicBezTo>
                <a:close/>
                <a:moveTo>
                  <a:pt x="3694721" y="1731480"/>
                </a:moveTo>
                <a:cubicBezTo>
                  <a:pt x="3707010" y="1727937"/>
                  <a:pt x="3715656" y="1714401"/>
                  <a:pt x="3711379" y="1700956"/>
                </a:cubicBezTo>
                <a:cubicBezTo>
                  <a:pt x="3709587" y="1684806"/>
                  <a:pt x="3688730" y="1680122"/>
                  <a:pt x="3675858" y="1685936"/>
                </a:cubicBezTo>
                <a:cubicBezTo>
                  <a:pt x="3657609" y="1694658"/>
                  <a:pt x="3660542" y="1728089"/>
                  <a:pt x="3681561" y="1731319"/>
                </a:cubicBezTo>
                <a:cubicBezTo>
                  <a:pt x="3686123" y="1732732"/>
                  <a:pt x="3690624" y="1732661"/>
                  <a:pt x="3694721" y="1731480"/>
                </a:cubicBezTo>
                <a:close/>
                <a:moveTo>
                  <a:pt x="4062063" y="1731489"/>
                </a:moveTo>
                <a:cubicBezTo>
                  <a:pt x="4074504" y="1727811"/>
                  <a:pt x="4083751" y="1714100"/>
                  <a:pt x="4079127" y="1700572"/>
                </a:cubicBezTo>
                <a:cubicBezTo>
                  <a:pt x="4072963" y="1678636"/>
                  <a:pt x="4035813" y="1677498"/>
                  <a:pt x="4030784" y="1700410"/>
                </a:cubicBezTo>
                <a:cubicBezTo>
                  <a:pt x="4024944" y="1713735"/>
                  <a:pt x="4035488" y="1729172"/>
                  <a:pt x="4048953" y="1731446"/>
                </a:cubicBezTo>
                <a:cubicBezTo>
                  <a:pt x="4053414" y="1732828"/>
                  <a:pt x="4057916" y="1732716"/>
                  <a:pt x="4062063" y="1731489"/>
                </a:cubicBezTo>
                <a:close/>
                <a:moveTo>
                  <a:pt x="3607056" y="1731500"/>
                </a:moveTo>
                <a:cubicBezTo>
                  <a:pt x="3621232" y="1736096"/>
                  <a:pt x="3638014" y="1726412"/>
                  <a:pt x="3638503" y="1710654"/>
                </a:cubicBezTo>
                <a:cubicBezTo>
                  <a:pt x="3642740" y="1692270"/>
                  <a:pt x="3621558" y="1677497"/>
                  <a:pt x="3605264" y="1684884"/>
                </a:cubicBezTo>
                <a:cubicBezTo>
                  <a:pt x="3583267" y="1689972"/>
                  <a:pt x="3585059" y="1727725"/>
                  <a:pt x="3607056" y="1731500"/>
                </a:cubicBezTo>
                <a:close/>
                <a:moveTo>
                  <a:pt x="2951018" y="1731545"/>
                </a:moveTo>
                <a:cubicBezTo>
                  <a:pt x="2957937" y="1732744"/>
                  <a:pt x="2965323" y="1731565"/>
                  <a:pt x="2971248" y="1727908"/>
                </a:cubicBezTo>
                <a:cubicBezTo>
                  <a:pt x="2980176" y="1721082"/>
                  <a:pt x="2978228" y="1708729"/>
                  <a:pt x="2980663" y="1698977"/>
                </a:cubicBezTo>
                <a:cubicBezTo>
                  <a:pt x="2972222" y="1691175"/>
                  <a:pt x="2963132" y="1680122"/>
                  <a:pt x="2949983" y="1683861"/>
                </a:cubicBezTo>
                <a:cubicBezTo>
                  <a:pt x="2932939" y="1684836"/>
                  <a:pt x="2922064" y="1707754"/>
                  <a:pt x="2933589" y="1720919"/>
                </a:cubicBezTo>
                <a:cubicBezTo>
                  <a:pt x="2937647" y="1726770"/>
                  <a:pt x="2944099" y="1730346"/>
                  <a:pt x="2951018" y="1731545"/>
                </a:cubicBezTo>
                <a:close/>
                <a:moveTo>
                  <a:pt x="4720001" y="1731553"/>
                </a:moveTo>
                <a:cubicBezTo>
                  <a:pt x="4727910" y="1730053"/>
                  <a:pt x="4734905" y="1725226"/>
                  <a:pt x="4737426" y="1716789"/>
                </a:cubicBezTo>
                <a:cubicBezTo>
                  <a:pt x="4744746" y="1700889"/>
                  <a:pt x="4730269" y="1680121"/>
                  <a:pt x="4712213" y="1683853"/>
                </a:cubicBezTo>
                <a:cubicBezTo>
                  <a:pt x="4690254" y="1683204"/>
                  <a:pt x="4684398" y="1712246"/>
                  <a:pt x="4697085" y="1726361"/>
                </a:cubicBezTo>
                <a:cubicBezTo>
                  <a:pt x="4703266" y="1731229"/>
                  <a:pt x="4712091" y="1733054"/>
                  <a:pt x="4720001" y="1731553"/>
                </a:cubicBezTo>
                <a:close/>
                <a:moveTo>
                  <a:pt x="3916041" y="1731586"/>
                </a:moveTo>
                <a:cubicBezTo>
                  <a:pt x="3923708" y="1729865"/>
                  <a:pt x="3930267" y="1724945"/>
                  <a:pt x="3932071" y="1716418"/>
                </a:cubicBezTo>
                <a:cubicBezTo>
                  <a:pt x="3940107" y="1698215"/>
                  <a:pt x="3921576" y="1678372"/>
                  <a:pt x="3902881" y="1683620"/>
                </a:cubicBezTo>
                <a:cubicBezTo>
                  <a:pt x="3882546" y="1685424"/>
                  <a:pt x="3877135" y="1716910"/>
                  <a:pt x="3893370" y="1727569"/>
                </a:cubicBezTo>
                <a:cubicBezTo>
                  <a:pt x="3899601" y="1731833"/>
                  <a:pt x="3908375" y="1733308"/>
                  <a:pt x="3916041" y="1731586"/>
                </a:cubicBezTo>
                <a:close/>
                <a:moveTo>
                  <a:pt x="1639978" y="1731670"/>
                </a:moveTo>
                <a:cubicBezTo>
                  <a:pt x="1646909" y="1730709"/>
                  <a:pt x="1653124" y="1727317"/>
                  <a:pt x="1656314" y="1720286"/>
                </a:cubicBezTo>
                <a:cubicBezTo>
                  <a:pt x="1666128" y="1703445"/>
                  <a:pt x="1650916" y="1679247"/>
                  <a:pt x="1631125" y="1683662"/>
                </a:cubicBezTo>
                <a:cubicBezTo>
                  <a:pt x="1608880" y="1684643"/>
                  <a:pt x="1603156" y="1716035"/>
                  <a:pt x="1619349" y="1728461"/>
                </a:cubicBezTo>
                <a:cubicBezTo>
                  <a:pt x="1625401" y="1731159"/>
                  <a:pt x="1633047" y="1732630"/>
                  <a:pt x="1639978" y="1731670"/>
                </a:cubicBezTo>
                <a:close/>
                <a:moveTo>
                  <a:pt x="5381186" y="1731721"/>
                </a:moveTo>
                <a:cubicBezTo>
                  <a:pt x="5389395" y="1730193"/>
                  <a:pt x="5396455" y="1725116"/>
                  <a:pt x="5397907" y="1715787"/>
                </a:cubicBezTo>
                <a:cubicBezTo>
                  <a:pt x="5404200" y="1699275"/>
                  <a:pt x="5389839" y="1680121"/>
                  <a:pt x="5372574" y="1683258"/>
                </a:cubicBezTo>
                <a:cubicBezTo>
                  <a:pt x="5351436" y="1683093"/>
                  <a:pt x="5343852" y="1712484"/>
                  <a:pt x="5357567" y="1726354"/>
                </a:cubicBezTo>
                <a:cubicBezTo>
                  <a:pt x="5363618" y="1731225"/>
                  <a:pt x="5372977" y="1733248"/>
                  <a:pt x="5381186" y="1731721"/>
                </a:cubicBezTo>
                <a:close/>
                <a:moveTo>
                  <a:pt x="3974281" y="1731761"/>
                </a:moveTo>
                <a:cubicBezTo>
                  <a:pt x="3990395" y="1736971"/>
                  <a:pt x="4010950" y="1723782"/>
                  <a:pt x="4006510" y="1705709"/>
                </a:cubicBezTo>
                <a:cubicBezTo>
                  <a:pt x="4005688" y="1681448"/>
                  <a:pt x="3967703" y="1675749"/>
                  <a:pt x="3958330" y="1697242"/>
                </a:cubicBezTo>
                <a:cubicBezTo>
                  <a:pt x="3950602" y="1710594"/>
                  <a:pt x="3959317" y="1728504"/>
                  <a:pt x="3974281" y="1731761"/>
                </a:cubicBezTo>
                <a:close/>
                <a:moveTo>
                  <a:pt x="4274062" y="1731809"/>
                </a:moveTo>
                <a:cubicBezTo>
                  <a:pt x="4288196" y="1731816"/>
                  <a:pt x="4302007" y="1721739"/>
                  <a:pt x="4298822" y="1705470"/>
                </a:cubicBezTo>
                <a:cubicBezTo>
                  <a:pt x="4299312" y="1682321"/>
                  <a:pt x="4263706" y="1674874"/>
                  <a:pt x="4253579" y="1694948"/>
                </a:cubicBezTo>
                <a:cubicBezTo>
                  <a:pt x="4250313" y="1705632"/>
                  <a:pt x="4248843" y="1721982"/>
                  <a:pt x="4260439" y="1728295"/>
                </a:cubicBezTo>
                <a:cubicBezTo>
                  <a:pt x="4264604" y="1730683"/>
                  <a:pt x="4269351" y="1731806"/>
                  <a:pt x="4274062" y="1731809"/>
                </a:cubicBezTo>
                <a:close/>
                <a:moveTo>
                  <a:pt x="5152628" y="1731937"/>
                </a:moveTo>
                <a:cubicBezTo>
                  <a:pt x="5167457" y="1732522"/>
                  <a:pt x="5182511" y="1722085"/>
                  <a:pt x="5178650" y="1704800"/>
                </a:cubicBezTo>
                <a:cubicBezTo>
                  <a:pt x="5179132" y="1681429"/>
                  <a:pt x="5142928" y="1675748"/>
                  <a:pt x="5133595" y="1695224"/>
                </a:cubicBezTo>
                <a:cubicBezTo>
                  <a:pt x="5129573" y="1705774"/>
                  <a:pt x="5130377" y="1719244"/>
                  <a:pt x="5138584" y="1727522"/>
                </a:cubicBezTo>
                <a:cubicBezTo>
                  <a:pt x="5142767" y="1730321"/>
                  <a:pt x="5147685" y="1731741"/>
                  <a:pt x="5152628" y="1731937"/>
                </a:cubicBezTo>
                <a:close/>
                <a:moveTo>
                  <a:pt x="4427876" y="1731944"/>
                </a:moveTo>
                <a:cubicBezTo>
                  <a:pt x="4435862" y="1730405"/>
                  <a:pt x="4442892" y="1725317"/>
                  <a:pt x="4445087" y="1716617"/>
                </a:cubicBezTo>
                <a:cubicBezTo>
                  <a:pt x="4451752" y="1700202"/>
                  <a:pt x="4437609" y="1680996"/>
                  <a:pt x="4420053" y="1683130"/>
                </a:cubicBezTo>
                <a:cubicBezTo>
                  <a:pt x="4398595" y="1682145"/>
                  <a:pt x="4389655" y="1713170"/>
                  <a:pt x="4404935" y="1725973"/>
                </a:cubicBezTo>
                <a:cubicBezTo>
                  <a:pt x="4410950" y="1731472"/>
                  <a:pt x="4419890" y="1733483"/>
                  <a:pt x="4427876" y="1731944"/>
                </a:cubicBezTo>
                <a:close/>
                <a:moveTo>
                  <a:pt x="5228286" y="1731951"/>
                </a:moveTo>
                <a:cubicBezTo>
                  <a:pt x="5237089" y="1731993"/>
                  <a:pt x="5245830" y="1728135"/>
                  <a:pt x="5249770" y="1720174"/>
                </a:cubicBezTo>
                <a:cubicBezTo>
                  <a:pt x="5255516" y="1709504"/>
                  <a:pt x="5249934" y="1697685"/>
                  <a:pt x="5246815" y="1687180"/>
                </a:cubicBezTo>
                <a:cubicBezTo>
                  <a:pt x="5235489" y="1684717"/>
                  <a:pt x="5222520" y="1680121"/>
                  <a:pt x="5211850" y="1687508"/>
                </a:cubicBezTo>
                <a:cubicBezTo>
                  <a:pt x="5202165" y="1695551"/>
                  <a:pt x="5202657" y="1709668"/>
                  <a:pt x="5206433" y="1720338"/>
                </a:cubicBezTo>
                <a:cubicBezTo>
                  <a:pt x="5210619" y="1727971"/>
                  <a:pt x="5219483" y="1731910"/>
                  <a:pt x="5228286" y="1731951"/>
                </a:cubicBezTo>
                <a:close/>
                <a:moveTo>
                  <a:pt x="4344010" y="1732057"/>
                </a:moveTo>
                <a:cubicBezTo>
                  <a:pt x="4359015" y="1733920"/>
                  <a:pt x="4375566" y="1723032"/>
                  <a:pt x="4372656" y="1705757"/>
                </a:cubicBezTo>
                <a:cubicBezTo>
                  <a:pt x="4373949" y="1682237"/>
                  <a:pt x="4338220" y="1675748"/>
                  <a:pt x="4327226" y="1694240"/>
                </a:cubicBezTo>
                <a:cubicBezTo>
                  <a:pt x="4323670" y="1704297"/>
                  <a:pt x="4323185" y="1716949"/>
                  <a:pt x="4330298" y="1725708"/>
                </a:cubicBezTo>
                <a:cubicBezTo>
                  <a:pt x="4334178" y="1729399"/>
                  <a:pt x="4339008" y="1731436"/>
                  <a:pt x="4344010" y="1732057"/>
                </a:cubicBezTo>
                <a:close/>
                <a:moveTo>
                  <a:pt x="4567196" y="1732111"/>
                </a:moveTo>
                <a:cubicBezTo>
                  <a:pt x="4581704" y="1732411"/>
                  <a:pt x="4596787" y="1721979"/>
                  <a:pt x="4593715" y="1705729"/>
                </a:cubicBezTo>
                <a:cubicBezTo>
                  <a:pt x="4594042" y="1687018"/>
                  <a:pt x="4570614" y="1677498"/>
                  <a:pt x="4555868" y="1686197"/>
                </a:cubicBezTo>
                <a:cubicBezTo>
                  <a:pt x="4539812" y="1693255"/>
                  <a:pt x="4538338" y="1719188"/>
                  <a:pt x="4553575" y="1728052"/>
                </a:cubicBezTo>
                <a:cubicBezTo>
                  <a:pt x="4557589" y="1730719"/>
                  <a:pt x="4562361" y="1732011"/>
                  <a:pt x="4567196" y="1732111"/>
                </a:cubicBezTo>
                <a:close/>
                <a:moveTo>
                  <a:pt x="1265961" y="1732118"/>
                </a:moveTo>
                <a:cubicBezTo>
                  <a:pt x="1280451" y="1732348"/>
                  <a:pt x="1295033" y="1721794"/>
                  <a:pt x="1291623" y="1705277"/>
                </a:cubicBezTo>
                <a:cubicBezTo>
                  <a:pt x="1291623" y="1681458"/>
                  <a:pt x="1257042" y="1675748"/>
                  <a:pt x="1246002" y="1694836"/>
                </a:cubicBezTo>
                <a:cubicBezTo>
                  <a:pt x="1242592" y="1705766"/>
                  <a:pt x="1241943" y="1720775"/>
                  <a:pt x="1252171" y="1728116"/>
                </a:cubicBezTo>
                <a:cubicBezTo>
                  <a:pt x="1256311" y="1730767"/>
                  <a:pt x="1261131" y="1732042"/>
                  <a:pt x="1265961" y="1732118"/>
                </a:cubicBezTo>
                <a:close/>
                <a:moveTo>
                  <a:pt x="4640933" y="1732137"/>
                </a:moveTo>
                <a:cubicBezTo>
                  <a:pt x="4655053" y="1731984"/>
                  <a:pt x="4668503" y="1721042"/>
                  <a:pt x="4665425" y="1705071"/>
                </a:cubicBezTo>
                <a:cubicBezTo>
                  <a:pt x="4665917" y="1683613"/>
                  <a:pt x="4635878" y="1676623"/>
                  <a:pt x="4622582" y="1690441"/>
                </a:cubicBezTo>
                <a:cubicBezTo>
                  <a:pt x="4613554" y="1701332"/>
                  <a:pt x="4614867" y="1720351"/>
                  <a:pt x="4627178" y="1728479"/>
                </a:cubicBezTo>
                <a:cubicBezTo>
                  <a:pt x="4631446" y="1731039"/>
                  <a:pt x="4636227" y="1732188"/>
                  <a:pt x="4640933" y="1732137"/>
                </a:cubicBezTo>
                <a:close/>
                <a:moveTo>
                  <a:pt x="4791260" y="1732207"/>
                </a:moveTo>
                <a:cubicBezTo>
                  <a:pt x="4804449" y="1730897"/>
                  <a:pt x="4816034" y="1719803"/>
                  <a:pt x="4812121" y="1704685"/>
                </a:cubicBezTo>
                <a:cubicBezTo>
                  <a:pt x="4813099" y="1682739"/>
                  <a:pt x="4780659" y="1675749"/>
                  <a:pt x="4769411" y="1692330"/>
                </a:cubicBezTo>
                <a:cubicBezTo>
                  <a:pt x="4762238" y="1704034"/>
                  <a:pt x="4763216" y="1724842"/>
                  <a:pt x="4778050" y="1730043"/>
                </a:cubicBezTo>
                <a:cubicBezTo>
                  <a:pt x="4782289" y="1731994"/>
                  <a:pt x="4786863" y="1732644"/>
                  <a:pt x="4791260" y="1732207"/>
                </a:cubicBezTo>
                <a:close/>
                <a:moveTo>
                  <a:pt x="3396204" y="1732267"/>
                </a:moveTo>
                <a:cubicBezTo>
                  <a:pt x="3411029" y="1731080"/>
                  <a:pt x="3424059" y="1716663"/>
                  <a:pt x="3418726" y="1700237"/>
                </a:cubicBezTo>
                <a:cubicBezTo>
                  <a:pt x="3413716" y="1680121"/>
                  <a:pt x="3390121" y="1682068"/>
                  <a:pt x="3375091" y="1687908"/>
                </a:cubicBezTo>
                <a:cubicBezTo>
                  <a:pt x="3370889" y="1701535"/>
                  <a:pt x="3366364" y="1719867"/>
                  <a:pt x="3381394" y="1728627"/>
                </a:cubicBezTo>
                <a:cubicBezTo>
                  <a:pt x="3386121" y="1731587"/>
                  <a:pt x="3391262" y="1732662"/>
                  <a:pt x="3396204" y="1732267"/>
                </a:cubicBezTo>
                <a:close/>
                <a:moveTo>
                  <a:pt x="3320217" y="1732331"/>
                </a:moveTo>
                <a:cubicBezTo>
                  <a:pt x="3334000" y="1732186"/>
                  <a:pt x="3347897" y="1720490"/>
                  <a:pt x="3344971" y="1705305"/>
                </a:cubicBezTo>
                <a:cubicBezTo>
                  <a:pt x="3346434" y="1683750"/>
                  <a:pt x="3315389" y="1675749"/>
                  <a:pt x="3302386" y="1690119"/>
                </a:cubicBezTo>
                <a:cubicBezTo>
                  <a:pt x="3293772" y="1701222"/>
                  <a:pt x="3294747" y="1720164"/>
                  <a:pt x="3307100" y="1728328"/>
                </a:cubicBezTo>
                <a:cubicBezTo>
                  <a:pt x="3311041" y="1731145"/>
                  <a:pt x="3315623" y="1732380"/>
                  <a:pt x="3320217" y="1732331"/>
                </a:cubicBezTo>
                <a:close/>
                <a:moveTo>
                  <a:pt x="3103762" y="1734347"/>
                </a:moveTo>
                <a:cubicBezTo>
                  <a:pt x="3121933" y="1728979"/>
                  <a:pt x="3133719" y="1706369"/>
                  <a:pt x="3120132" y="1690591"/>
                </a:cubicBezTo>
                <a:cubicBezTo>
                  <a:pt x="3104744" y="1673999"/>
                  <a:pt x="3072496" y="1686850"/>
                  <a:pt x="3076588" y="1710273"/>
                </a:cubicBezTo>
                <a:cubicBezTo>
                  <a:pt x="3076588" y="1725238"/>
                  <a:pt x="3092467" y="1729630"/>
                  <a:pt x="3103762" y="1734347"/>
                </a:cubicBezTo>
                <a:close/>
                <a:moveTo>
                  <a:pt x="4725856" y="1803506"/>
                </a:moveTo>
                <a:cubicBezTo>
                  <a:pt x="4733335" y="1800114"/>
                  <a:pt x="4739034" y="1793331"/>
                  <a:pt x="4739277" y="1784180"/>
                </a:cubicBezTo>
                <a:cubicBezTo>
                  <a:pt x="4742996" y="1766681"/>
                  <a:pt x="4723754" y="1752713"/>
                  <a:pt x="4707585" y="1758172"/>
                </a:cubicBezTo>
                <a:cubicBezTo>
                  <a:pt x="4687859" y="1762667"/>
                  <a:pt x="4685272" y="1792528"/>
                  <a:pt x="4701764" y="1802482"/>
                </a:cubicBezTo>
                <a:cubicBezTo>
                  <a:pt x="4709121" y="1806897"/>
                  <a:pt x="4718378" y="1806897"/>
                  <a:pt x="4725856" y="1803506"/>
                </a:cubicBezTo>
                <a:close/>
                <a:moveTo>
                  <a:pt x="3038398" y="1803725"/>
                </a:moveTo>
                <a:cubicBezTo>
                  <a:pt x="3045995" y="1800243"/>
                  <a:pt x="3052057" y="1793400"/>
                  <a:pt x="3053368" y="1784816"/>
                </a:cubicBezTo>
                <a:cubicBezTo>
                  <a:pt x="3057628" y="1765542"/>
                  <a:pt x="3031578" y="1750965"/>
                  <a:pt x="3015522" y="1760197"/>
                </a:cubicBezTo>
                <a:cubicBezTo>
                  <a:pt x="2998482" y="1767000"/>
                  <a:pt x="2998155" y="1794533"/>
                  <a:pt x="3014211" y="1802469"/>
                </a:cubicBezTo>
                <a:cubicBezTo>
                  <a:pt x="3021666" y="1807328"/>
                  <a:pt x="3030800" y="1807207"/>
                  <a:pt x="3038398" y="1803725"/>
                </a:cubicBezTo>
                <a:close/>
                <a:moveTo>
                  <a:pt x="3991675" y="1803823"/>
                </a:moveTo>
                <a:cubicBezTo>
                  <a:pt x="3999280" y="1800660"/>
                  <a:pt x="4005347" y="1794170"/>
                  <a:pt x="4006413" y="1785354"/>
                </a:cubicBezTo>
                <a:cubicBezTo>
                  <a:pt x="4011825" y="1764784"/>
                  <a:pt x="3985750" y="1750090"/>
                  <a:pt x="3968696" y="1759396"/>
                </a:cubicBezTo>
                <a:cubicBezTo>
                  <a:pt x="3951477" y="1767069"/>
                  <a:pt x="3951641" y="1793354"/>
                  <a:pt x="3967712" y="1802333"/>
                </a:cubicBezTo>
                <a:cubicBezTo>
                  <a:pt x="3974927" y="1806823"/>
                  <a:pt x="3984070" y="1806986"/>
                  <a:pt x="3991675" y="1803823"/>
                </a:cubicBezTo>
                <a:close/>
                <a:moveTo>
                  <a:pt x="5163507" y="1804161"/>
                </a:moveTo>
                <a:cubicBezTo>
                  <a:pt x="5171652" y="1801373"/>
                  <a:pt x="5178218" y="1794908"/>
                  <a:pt x="5178874" y="1785454"/>
                </a:cubicBezTo>
                <a:cubicBezTo>
                  <a:pt x="5183799" y="1768162"/>
                  <a:pt x="5165251" y="1751839"/>
                  <a:pt x="5148508" y="1758142"/>
                </a:cubicBezTo>
                <a:cubicBezTo>
                  <a:pt x="5127662" y="1760243"/>
                  <a:pt x="5125200" y="1789010"/>
                  <a:pt x="5138659" y="1800808"/>
                </a:cubicBezTo>
                <a:cubicBezTo>
                  <a:pt x="5145636" y="1806060"/>
                  <a:pt x="5155361" y="1806949"/>
                  <a:pt x="5163507" y="1804161"/>
                </a:cubicBezTo>
                <a:close/>
                <a:moveTo>
                  <a:pt x="5237460" y="1804272"/>
                </a:moveTo>
                <a:cubicBezTo>
                  <a:pt x="5245526" y="1801394"/>
                  <a:pt x="5251897" y="1794905"/>
                  <a:pt x="5252142" y="1785354"/>
                </a:cubicBezTo>
                <a:cubicBezTo>
                  <a:pt x="5256390" y="1767232"/>
                  <a:pt x="5237277" y="1750090"/>
                  <a:pt x="5219961" y="1758253"/>
                </a:cubicBezTo>
                <a:cubicBezTo>
                  <a:pt x="5201174" y="1762988"/>
                  <a:pt x="5199541" y="1790089"/>
                  <a:pt x="5212609" y="1801517"/>
                </a:cubicBezTo>
                <a:cubicBezTo>
                  <a:pt x="5219634" y="1806414"/>
                  <a:pt x="5229394" y="1807149"/>
                  <a:pt x="5237460" y="1804272"/>
                </a:cubicBezTo>
                <a:close/>
                <a:moveTo>
                  <a:pt x="1277448" y="1804419"/>
                </a:moveTo>
                <a:cubicBezTo>
                  <a:pt x="1285204" y="1801512"/>
                  <a:pt x="1291295" y="1795127"/>
                  <a:pt x="1291620" y="1785774"/>
                </a:cubicBezTo>
                <a:cubicBezTo>
                  <a:pt x="1296168" y="1767068"/>
                  <a:pt x="1275702" y="1750964"/>
                  <a:pt x="1258485" y="1758447"/>
                </a:cubicBezTo>
                <a:cubicBezTo>
                  <a:pt x="1240456" y="1764140"/>
                  <a:pt x="1239319" y="1791630"/>
                  <a:pt x="1253287" y="1802203"/>
                </a:cubicBezTo>
                <a:cubicBezTo>
                  <a:pt x="1260272" y="1806758"/>
                  <a:pt x="1269693" y="1807327"/>
                  <a:pt x="1277448" y="1804419"/>
                </a:cubicBezTo>
                <a:close/>
                <a:moveTo>
                  <a:pt x="4651419" y="1804507"/>
                </a:moveTo>
                <a:cubicBezTo>
                  <a:pt x="4658919" y="1801514"/>
                  <a:pt x="4664732" y="1795159"/>
                  <a:pt x="4664976" y="1785894"/>
                </a:cubicBezTo>
                <a:cubicBezTo>
                  <a:pt x="4669529" y="1767199"/>
                  <a:pt x="4650342" y="1750964"/>
                  <a:pt x="4632781" y="1758508"/>
                </a:cubicBezTo>
                <a:cubicBezTo>
                  <a:pt x="4612943" y="1762279"/>
                  <a:pt x="4611805" y="1794257"/>
                  <a:pt x="4627740" y="1802949"/>
                </a:cubicBezTo>
                <a:cubicBezTo>
                  <a:pt x="4634732" y="1807130"/>
                  <a:pt x="4643919" y="1807499"/>
                  <a:pt x="4651419" y="1804507"/>
                </a:cubicBezTo>
                <a:close/>
                <a:moveTo>
                  <a:pt x="4210563" y="1804595"/>
                </a:moveTo>
                <a:cubicBezTo>
                  <a:pt x="4218461" y="1801591"/>
                  <a:pt x="4224803" y="1795055"/>
                  <a:pt x="4225622" y="1786042"/>
                </a:cubicBezTo>
                <a:cubicBezTo>
                  <a:pt x="4231351" y="1767529"/>
                  <a:pt x="4209581" y="1750965"/>
                  <a:pt x="4192558" y="1758922"/>
                </a:cubicBezTo>
                <a:cubicBezTo>
                  <a:pt x="4174389" y="1764119"/>
                  <a:pt x="4172752" y="1791076"/>
                  <a:pt x="4186174" y="1801957"/>
                </a:cubicBezTo>
                <a:cubicBezTo>
                  <a:pt x="4193212" y="1807072"/>
                  <a:pt x="4202665" y="1807600"/>
                  <a:pt x="4210563" y="1804595"/>
                </a:cubicBezTo>
                <a:close/>
                <a:moveTo>
                  <a:pt x="4871170" y="1804658"/>
                </a:moveTo>
                <a:cubicBezTo>
                  <a:pt x="4879057" y="1801696"/>
                  <a:pt x="4885358" y="1795071"/>
                  <a:pt x="4885927" y="1785691"/>
                </a:cubicBezTo>
                <a:cubicBezTo>
                  <a:pt x="4890805" y="1767258"/>
                  <a:pt x="4870154" y="1750965"/>
                  <a:pt x="4853406" y="1758042"/>
                </a:cubicBezTo>
                <a:cubicBezTo>
                  <a:pt x="4834707" y="1763144"/>
                  <a:pt x="4833081" y="1790299"/>
                  <a:pt x="4846902" y="1801654"/>
                </a:cubicBezTo>
                <a:cubicBezTo>
                  <a:pt x="4853812" y="1806921"/>
                  <a:pt x="4863284" y="1807620"/>
                  <a:pt x="4871170" y="1804658"/>
                </a:cubicBezTo>
                <a:close/>
                <a:moveTo>
                  <a:pt x="5383460" y="1804741"/>
                </a:moveTo>
                <a:cubicBezTo>
                  <a:pt x="5390678" y="1802299"/>
                  <a:pt x="5396615" y="1796846"/>
                  <a:pt x="5398242" y="1788626"/>
                </a:cubicBezTo>
                <a:cubicBezTo>
                  <a:pt x="5405074" y="1769907"/>
                  <a:pt x="5385392" y="1751839"/>
                  <a:pt x="5367011" y="1758187"/>
                </a:cubicBezTo>
                <a:cubicBezTo>
                  <a:pt x="5347166" y="1762420"/>
                  <a:pt x="5344726" y="1792859"/>
                  <a:pt x="5360992" y="1802788"/>
                </a:cubicBezTo>
                <a:cubicBezTo>
                  <a:pt x="5367743" y="1806613"/>
                  <a:pt x="5376242" y="1807183"/>
                  <a:pt x="5383460" y="1804741"/>
                </a:cubicBezTo>
                <a:close/>
                <a:moveTo>
                  <a:pt x="1200501" y="1805131"/>
                </a:moveTo>
                <a:cubicBezTo>
                  <a:pt x="1207901" y="1803429"/>
                  <a:pt x="1214419" y="1798527"/>
                  <a:pt x="1216797" y="1790829"/>
                </a:cubicBezTo>
                <a:cubicBezTo>
                  <a:pt x="1218765" y="1781430"/>
                  <a:pt x="1220077" y="1768951"/>
                  <a:pt x="1211058" y="1762631"/>
                </a:cubicBezTo>
                <a:cubicBezTo>
                  <a:pt x="1201383" y="1755338"/>
                  <a:pt x="1186624" y="1756311"/>
                  <a:pt x="1176784" y="1762793"/>
                </a:cubicBezTo>
                <a:cubicBezTo>
                  <a:pt x="1167601" y="1772841"/>
                  <a:pt x="1168093" y="1791477"/>
                  <a:pt x="1178916" y="1800229"/>
                </a:cubicBezTo>
                <a:cubicBezTo>
                  <a:pt x="1184820" y="1805333"/>
                  <a:pt x="1193101" y="1806832"/>
                  <a:pt x="1200501" y="1805131"/>
                </a:cubicBezTo>
                <a:close/>
                <a:moveTo>
                  <a:pt x="4789481" y="1805649"/>
                </a:moveTo>
                <a:cubicBezTo>
                  <a:pt x="4795645" y="1805467"/>
                  <a:pt x="4801728" y="1803201"/>
                  <a:pt x="4806271" y="1798750"/>
                </a:cubicBezTo>
                <a:cubicBezTo>
                  <a:pt x="4819087" y="1784181"/>
                  <a:pt x="4810164" y="1753588"/>
                  <a:pt x="4787453" y="1757311"/>
                </a:cubicBezTo>
                <a:cubicBezTo>
                  <a:pt x="4764417" y="1755045"/>
                  <a:pt x="4758739" y="1786286"/>
                  <a:pt x="4772203" y="1800045"/>
                </a:cubicBezTo>
                <a:cubicBezTo>
                  <a:pt x="4777070" y="1803929"/>
                  <a:pt x="4783316" y="1805831"/>
                  <a:pt x="4789481" y="1805649"/>
                </a:cubicBezTo>
                <a:close/>
                <a:moveTo>
                  <a:pt x="1485466" y="1805688"/>
                </a:moveTo>
                <a:cubicBezTo>
                  <a:pt x="1499761" y="1806460"/>
                  <a:pt x="1514966" y="1795700"/>
                  <a:pt x="1512781" y="1779805"/>
                </a:cubicBezTo>
                <a:cubicBezTo>
                  <a:pt x="1513914" y="1754536"/>
                  <a:pt x="1475228" y="1748341"/>
                  <a:pt x="1464868" y="1769371"/>
                </a:cubicBezTo>
                <a:cubicBezTo>
                  <a:pt x="1461469" y="1780131"/>
                  <a:pt x="1462116" y="1793988"/>
                  <a:pt x="1472152" y="1800835"/>
                </a:cubicBezTo>
                <a:cubicBezTo>
                  <a:pt x="1476037" y="1803892"/>
                  <a:pt x="1480701" y="1805431"/>
                  <a:pt x="1485466" y="1805688"/>
                </a:cubicBezTo>
                <a:close/>
                <a:moveTo>
                  <a:pt x="4131652" y="1805759"/>
                </a:moveTo>
                <a:cubicBezTo>
                  <a:pt x="4138449" y="1804788"/>
                  <a:pt x="4144883" y="1801227"/>
                  <a:pt x="4148825" y="1795318"/>
                </a:cubicBezTo>
                <a:cubicBezTo>
                  <a:pt x="4155260" y="1781073"/>
                  <a:pt x="4151238" y="1758734"/>
                  <a:pt x="4132577" y="1757439"/>
                </a:cubicBezTo>
                <a:cubicBezTo>
                  <a:pt x="4108124" y="1750964"/>
                  <a:pt x="4093163" y="1786091"/>
                  <a:pt x="4112307" y="1800660"/>
                </a:cubicBezTo>
                <a:cubicBezTo>
                  <a:pt x="4117696" y="1805112"/>
                  <a:pt x="4124855" y="1806730"/>
                  <a:pt x="4131652" y="1805759"/>
                </a:cubicBezTo>
                <a:close/>
                <a:moveTo>
                  <a:pt x="4054527" y="1805867"/>
                </a:moveTo>
                <a:cubicBezTo>
                  <a:pt x="4068375" y="1805455"/>
                  <a:pt x="4082018" y="1794654"/>
                  <a:pt x="4080074" y="1779644"/>
                </a:cubicBezTo>
                <a:cubicBezTo>
                  <a:pt x="4080560" y="1756212"/>
                  <a:pt x="4046528" y="1749215"/>
                  <a:pt x="4034049" y="1766789"/>
                </a:cubicBezTo>
                <a:cubicBezTo>
                  <a:pt x="4027567" y="1778179"/>
                  <a:pt x="4029187" y="1795265"/>
                  <a:pt x="4041180" y="1802587"/>
                </a:cubicBezTo>
                <a:cubicBezTo>
                  <a:pt x="4045272" y="1804987"/>
                  <a:pt x="4049911" y="1806004"/>
                  <a:pt x="4054527" y="1805867"/>
                </a:cubicBezTo>
                <a:close/>
                <a:moveTo>
                  <a:pt x="3395720" y="1805869"/>
                </a:moveTo>
                <a:cubicBezTo>
                  <a:pt x="3410156" y="1804610"/>
                  <a:pt x="3423540" y="1790424"/>
                  <a:pt x="3419272" y="1775047"/>
                </a:cubicBezTo>
                <a:cubicBezTo>
                  <a:pt x="3416507" y="1756009"/>
                  <a:pt x="3389028" y="1750964"/>
                  <a:pt x="3376182" y="1763168"/>
                </a:cubicBezTo>
                <a:cubicBezTo>
                  <a:pt x="3367239" y="1775047"/>
                  <a:pt x="3368702" y="1793922"/>
                  <a:pt x="3381548" y="1802383"/>
                </a:cubicBezTo>
                <a:cubicBezTo>
                  <a:pt x="3385979" y="1805271"/>
                  <a:pt x="3390908" y="1806288"/>
                  <a:pt x="3395720" y="1805869"/>
                </a:cubicBezTo>
                <a:close/>
                <a:moveTo>
                  <a:pt x="1415895" y="1805905"/>
                </a:moveTo>
                <a:cubicBezTo>
                  <a:pt x="1430299" y="1804841"/>
                  <a:pt x="1443467" y="1790926"/>
                  <a:pt x="1439312" y="1775369"/>
                </a:cubicBezTo>
                <a:cubicBezTo>
                  <a:pt x="1435564" y="1753169"/>
                  <a:pt x="1399718" y="1750090"/>
                  <a:pt x="1391408" y="1770346"/>
                </a:cubicBezTo>
                <a:cubicBezTo>
                  <a:pt x="1385379" y="1782013"/>
                  <a:pt x="1390593" y="1795949"/>
                  <a:pt x="1401673" y="1802269"/>
                </a:cubicBezTo>
                <a:cubicBezTo>
                  <a:pt x="1406154" y="1805186"/>
                  <a:pt x="1411093" y="1806259"/>
                  <a:pt x="1415895" y="1805905"/>
                </a:cubicBezTo>
                <a:close/>
                <a:moveTo>
                  <a:pt x="3839644" y="1805980"/>
                </a:moveTo>
                <a:cubicBezTo>
                  <a:pt x="3865765" y="1803862"/>
                  <a:pt x="3865442" y="1758253"/>
                  <a:pt x="3838676" y="1757764"/>
                </a:cubicBezTo>
                <a:cubicBezTo>
                  <a:pt x="3818199" y="1752714"/>
                  <a:pt x="3808041" y="1774542"/>
                  <a:pt x="3810459" y="1791971"/>
                </a:cubicBezTo>
                <a:cubicBezTo>
                  <a:pt x="3818521" y="1798975"/>
                  <a:pt x="3827551" y="1809563"/>
                  <a:pt x="3839644" y="1805980"/>
                </a:cubicBezTo>
                <a:close/>
                <a:moveTo>
                  <a:pt x="3248481" y="1806005"/>
                </a:moveTo>
                <a:cubicBezTo>
                  <a:pt x="3253838" y="1805822"/>
                  <a:pt x="3259174" y="1804154"/>
                  <a:pt x="3263864" y="1801145"/>
                </a:cubicBezTo>
                <a:cubicBezTo>
                  <a:pt x="3278903" y="1787482"/>
                  <a:pt x="3270979" y="1754626"/>
                  <a:pt x="3247531" y="1758042"/>
                </a:cubicBezTo>
                <a:cubicBezTo>
                  <a:pt x="3224244" y="1754463"/>
                  <a:pt x="3216806" y="1789434"/>
                  <a:pt x="3232977" y="1801959"/>
                </a:cubicBezTo>
                <a:cubicBezTo>
                  <a:pt x="3237747" y="1804886"/>
                  <a:pt x="3243124" y="1806188"/>
                  <a:pt x="3248481" y="1806005"/>
                </a:cubicBezTo>
                <a:close/>
                <a:moveTo>
                  <a:pt x="5083080" y="1806006"/>
                </a:moveTo>
                <a:cubicBezTo>
                  <a:pt x="5097665" y="1804999"/>
                  <a:pt x="5111292" y="1791256"/>
                  <a:pt x="5106303" y="1775498"/>
                </a:cubicBezTo>
                <a:cubicBezTo>
                  <a:pt x="5103546" y="1754488"/>
                  <a:pt x="5071912" y="1750090"/>
                  <a:pt x="5061205" y="1766703"/>
                </a:cubicBezTo>
                <a:cubicBezTo>
                  <a:pt x="5052607" y="1777779"/>
                  <a:pt x="5056662" y="1795857"/>
                  <a:pt x="5068829" y="1802372"/>
                </a:cubicBezTo>
                <a:cubicBezTo>
                  <a:pt x="5073250" y="1805263"/>
                  <a:pt x="5078218" y="1806342"/>
                  <a:pt x="5083080" y="1806006"/>
                </a:cubicBezTo>
                <a:close/>
                <a:moveTo>
                  <a:pt x="4273359" y="1806035"/>
                </a:moveTo>
                <a:cubicBezTo>
                  <a:pt x="4287163" y="1806203"/>
                  <a:pt x="4301174" y="1795215"/>
                  <a:pt x="4298115" y="1780038"/>
                </a:cubicBezTo>
                <a:cubicBezTo>
                  <a:pt x="4300399" y="1757699"/>
                  <a:pt x="4268421" y="1750090"/>
                  <a:pt x="4255695" y="1765307"/>
                </a:cubicBezTo>
                <a:cubicBezTo>
                  <a:pt x="4248843" y="1776315"/>
                  <a:pt x="4249332" y="1793636"/>
                  <a:pt x="4260263" y="1801892"/>
                </a:cubicBezTo>
                <a:cubicBezTo>
                  <a:pt x="4264179" y="1804685"/>
                  <a:pt x="4268758" y="1805980"/>
                  <a:pt x="4273359" y="1806035"/>
                </a:cubicBezTo>
                <a:close/>
                <a:moveTo>
                  <a:pt x="1340684" y="1806086"/>
                </a:moveTo>
                <a:cubicBezTo>
                  <a:pt x="1354231" y="1806002"/>
                  <a:pt x="1366904" y="1794804"/>
                  <a:pt x="1366413" y="1779953"/>
                </a:cubicBezTo>
                <a:cubicBezTo>
                  <a:pt x="1367886" y="1757556"/>
                  <a:pt x="1335646" y="1750090"/>
                  <a:pt x="1321899" y="1764210"/>
                </a:cubicBezTo>
                <a:cubicBezTo>
                  <a:pt x="1314535" y="1775571"/>
                  <a:pt x="1314535" y="1795047"/>
                  <a:pt x="1327300" y="1802188"/>
                </a:cubicBezTo>
                <a:cubicBezTo>
                  <a:pt x="1331555" y="1804907"/>
                  <a:pt x="1336168" y="1806114"/>
                  <a:pt x="1340684" y="1806086"/>
                </a:cubicBezTo>
                <a:close/>
                <a:moveTo>
                  <a:pt x="4566507" y="1806094"/>
                </a:moveTo>
                <a:cubicBezTo>
                  <a:pt x="4580662" y="1806526"/>
                  <a:pt x="4595369" y="1795888"/>
                  <a:pt x="4593290" y="1780250"/>
                </a:cubicBezTo>
                <a:cubicBezTo>
                  <a:pt x="4593942" y="1758106"/>
                  <a:pt x="4562308" y="1749216"/>
                  <a:pt x="4549100" y="1765541"/>
                </a:cubicBezTo>
                <a:cubicBezTo>
                  <a:pt x="4538338" y="1775401"/>
                  <a:pt x="4541599" y="1794151"/>
                  <a:pt x="4553176" y="1801748"/>
                </a:cubicBezTo>
                <a:cubicBezTo>
                  <a:pt x="4557131" y="1804576"/>
                  <a:pt x="4561788" y="1805950"/>
                  <a:pt x="4566507" y="1806094"/>
                </a:cubicBezTo>
                <a:close/>
                <a:moveTo>
                  <a:pt x="974826" y="1806173"/>
                </a:moveTo>
                <a:cubicBezTo>
                  <a:pt x="989742" y="1805389"/>
                  <a:pt x="1004132" y="1791011"/>
                  <a:pt x="999132" y="1775171"/>
                </a:cubicBezTo>
                <a:cubicBezTo>
                  <a:pt x="993604" y="1753889"/>
                  <a:pt x="962059" y="1750965"/>
                  <a:pt x="951164" y="1769485"/>
                </a:cubicBezTo>
                <a:cubicBezTo>
                  <a:pt x="948075" y="1780695"/>
                  <a:pt x="948726" y="1795966"/>
                  <a:pt x="960433" y="1801977"/>
                </a:cubicBezTo>
                <a:cubicBezTo>
                  <a:pt x="964823" y="1805186"/>
                  <a:pt x="969854" y="1806435"/>
                  <a:pt x="974826" y="1806173"/>
                </a:cubicBezTo>
                <a:close/>
                <a:moveTo>
                  <a:pt x="4934298" y="1806193"/>
                </a:moveTo>
                <a:cubicBezTo>
                  <a:pt x="4947937" y="1805825"/>
                  <a:pt x="4961115" y="1794418"/>
                  <a:pt x="4960009" y="1779699"/>
                </a:cubicBezTo>
                <a:cubicBezTo>
                  <a:pt x="4961648" y="1761873"/>
                  <a:pt x="4940186" y="1752714"/>
                  <a:pt x="4925605" y="1758275"/>
                </a:cubicBezTo>
                <a:cubicBezTo>
                  <a:pt x="4906765" y="1763508"/>
                  <a:pt x="4904799" y="1792946"/>
                  <a:pt x="4921018" y="1802595"/>
                </a:cubicBezTo>
                <a:cubicBezTo>
                  <a:pt x="4925155" y="1805212"/>
                  <a:pt x="4929752" y="1806316"/>
                  <a:pt x="4934298" y="1806193"/>
                </a:cubicBezTo>
                <a:close/>
                <a:moveTo>
                  <a:pt x="3096818" y="1806202"/>
                </a:moveTo>
                <a:cubicBezTo>
                  <a:pt x="3109894" y="1808128"/>
                  <a:pt x="3124785" y="1799688"/>
                  <a:pt x="3125149" y="1785009"/>
                </a:cubicBezTo>
                <a:cubicBezTo>
                  <a:pt x="3129346" y="1767720"/>
                  <a:pt x="3110781" y="1752714"/>
                  <a:pt x="3094800" y="1758097"/>
                </a:cubicBezTo>
                <a:cubicBezTo>
                  <a:pt x="3074944" y="1760543"/>
                  <a:pt x="3070747" y="1788923"/>
                  <a:pt x="3084953" y="1800666"/>
                </a:cubicBezTo>
                <a:cubicBezTo>
                  <a:pt x="3088302" y="1803765"/>
                  <a:pt x="3092459" y="1805559"/>
                  <a:pt x="3096818" y="1806202"/>
                </a:cubicBezTo>
                <a:close/>
                <a:moveTo>
                  <a:pt x="5008079" y="1806249"/>
                </a:moveTo>
                <a:cubicBezTo>
                  <a:pt x="5021736" y="1805950"/>
                  <a:pt x="5035302" y="1794655"/>
                  <a:pt x="5033243" y="1779594"/>
                </a:cubicBezTo>
                <a:cubicBezTo>
                  <a:pt x="5034374" y="1760493"/>
                  <a:pt x="5010471" y="1751840"/>
                  <a:pt x="4995936" y="1760003"/>
                </a:cubicBezTo>
                <a:cubicBezTo>
                  <a:pt x="4979140" y="1767187"/>
                  <a:pt x="4979463" y="1794288"/>
                  <a:pt x="4994967" y="1802614"/>
                </a:cubicBezTo>
                <a:cubicBezTo>
                  <a:pt x="4998964" y="1805226"/>
                  <a:pt x="5003527" y="1806348"/>
                  <a:pt x="5008079" y="1806249"/>
                </a:cubicBezTo>
                <a:close/>
                <a:moveTo>
                  <a:pt x="4347824" y="1806270"/>
                </a:moveTo>
                <a:cubicBezTo>
                  <a:pt x="4361192" y="1806140"/>
                  <a:pt x="4374220" y="1795118"/>
                  <a:pt x="4372524" y="1780259"/>
                </a:cubicBezTo>
                <a:cubicBezTo>
                  <a:pt x="4373170" y="1761909"/>
                  <a:pt x="4350548" y="1751840"/>
                  <a:pt x="4335844" y="1759960"/>
                </a:cubicBezTo>
                <a:cubicBezTo>
                  <a:pt x="4319686" y="1767268"/>
                  <a:pt x="4320494" y="1794062"/>
                  <a:pt x="4334875" y="1802507"/>
                </a:cubicBezTo>
                <a:cubicBezTo>
                  <a:pt x="4338874" y="1805146"/>
                  <a:pt x="4343368" y="1806313"/>
                  <a:pt x="4347824" y="1806270"/>
                </a:cubicBezTo>
                <a:close/>
                <a:moveTo>
                  <a:pt x="4419554" y="1806272"/>
                </a:moveTo>
                <a:cubicBezTo>
                  <a:pt x="4434983" y="1806534"/>
                  <a:pt x="4451005" y="1792359"/>
                  <a:pt x="4446141" y="1775509"/>
                </a:cubicBezTo>
                <a:cubicBezTo>
                  <a:pt x="4443709" y="1753043"/>
                  <a:pt x="4407388" y="1750091"/>
                  <a:pt x="4399119" y="1769770"/>
                </a:cubicBezTo>
                <a:cubicBezTo>
                  <a:pt x="4394903" y="1779937"/>
                  <a:pt x="4396038" y="1793876"/>
                  <a:pt x="4405118" y="1800763"/>
                </a:cubicBezTo>
                <a:cubicBezTo>
                  <a:pt x="4409334" y="1804494"/>
                  <a:pt x="4414411" y="1806185"/>
                  <a:pt x="4419554" y="1806272"/>
                </a:cubicBezTo>
                <a:close/>
                <a:moveTo>
                  <a:pt x="4494443" y="1806278"/>
                </a:moveTo>
                <a:cubicBezTo>
                  <a:pt x="4510231" y="1805911"/>
                  <a:pt x="4525720" y="1790926"/>
                  <a:pt x="4519353" y="1774010"/>
                </a:cubicBezTo>
                <a:cubicBezTo>
                  <a:pt x="4515108" y="1752926"/>
                  <a:pt x="4480987" y="1750965"/>
                  <a:pt x="4472497" y="1769760"/>
                </a:cubicBezTo>
                <a:cubicBezTo>
                  <a:pt x="4466620" y="1780057"/>
                  <a:pt x="4470048" y="1794113"/>
                  <a:pt x="4479354" y="1801304"/>
                </a:cubicBezTo>
                <a:cubicBezTo>
                  <a:pt x="4483885" y="1804899"/>
                  <a:pt x="4489181" y="1806401"/>
                  <a:pt x="4494443" y="1806278"/>
                </a:cubicBezTo>
                <a:close/>
                <a:moveTo>
                  <a:pt x="3320928" y="1806299"/>
                </a:moveTo>
                <a:cubicBezTo>
                  <a:pt x="3334401" y="1806092"/>
                  <a:pt x="3347352" y="1794978"/>
                  <a:pt x="3345416" y="1779915"/>
                </a:cubicBezTo>
                <a:cubicBezTo>
                  <a:pt x="3346707" y="1757217"/>
                  <a:pt x="3315236" y="1749216"/>
                  <a:pt x="3302002" y="1764565"/>
                </a:cubicBezTo>
                <a:cubicBezTo>
                  <a:pt x="3293772" y="1776159"/>
                  <a:pt x="3295547" y="1794611"/>
                  <a:pt x="3307812" y="1802612"/>
                </a:cubicBezTo>
                <a:cubicBezTo>
                  <a:pt x="3311887" y="1805224"/>
                  <a:pt x="3316436" y="1806367"/>
                  <a:pt x="3320928" y="1806299"/>
                </a:cubicBezTo>
                <a:close/>
                <a:moveTo>
                  <a:pt x="3615475" y="1806305"/>
                </a:moveTo>
                <a:cubicBezTo>
                  <a:pt x="3630193" y="1805249"/>
                  <a:pt x="3643547" y="1790645"/>
                  <a:pt x="3638096" y="1774479"/>
                </a:cubicBezTo>
                <a:cubicBezTo>
                  <a:pt x="3634866" y="1750965"/>
                  <a:pt x="3595298" y="1751618"/>
                  <a:pt x="3591099" y="1773989"/>
                </a:cubicBezTo>
                <a:cubicBezTo>
                  <a:pt x="3588515" y="1784276"/>
                  <a:pt x="3591745" y="1796523"/>
                  <a:pt x="3600950" y="1802401"/>
                </a:cubicBezTo>
                <a:cubicBezTo>
                  <a:pt x="3605513" y="1805504"/>
                  <a:pt x="3610570" y="1806657"/>
                  <a:pt x="3615475" y="1806305"/>
                </a:cubicBezTo>
                <a:close/>
                <a:moveTo>
                  <a:pt x="3762017" y="1806311"/>
                </a:moveTo>
                <a:cubicBezTo>
                  <a:pt x="3775146" y="1805922"/>
                  <a:pt x="3787315" y="1794645"/>
                  <a:pt x="3785485" y="1779976"/>
                </a:cubicBezTo>
                <a:cubicBezTo>
                  <a:pt x="3786298" y="1758463"/>
                  <a:pt x="3757508" y="1750965"/>
                  <a:pt x="3743357" y="1763841"/>
                </a:cubicBezTo>
                <a:cubicBezTo>
                  <a:pt x="3734574" y="1775739"/>
                  <a:pt x="3736851" y="1793993"/>
                  <a:pt x="3749050" y="1802794"/>
                </a:cubicBezTo>
                <a:cubicBezTo>
                  <a:pt x="3753157" y="1805361"/>
                  <a:pt x="3757640" y="1806441"/>
                  <a:pt x="3762017" y="1806311"/>
                </a:cubicBezTo>
                <a:close/>
                <a:moveTo>
                  <a:pt x="3172472" y="1806337"/>
                </a:moveTo>
                <a:cubicBezTo>
                  <a:pt x="3186803" y="1807228"/>
                  <a:pt x="3201767" y="1796252"/>
                  <a:pt x="3198629" y="1779787"/>
                </a:cubicBezTo>
                <a:cubicBezTo>
                  <a:pt x="3200560" y="1756858"/>
                  <a:pt x="3167091" y="1749215"/>
                  <a:pt x="3155023" y="1766290"/>
                </a:cubicBezTo>
                <a:cubicBezTo>
                  <a:pt x="3148587" y="1776860"/>
                  <a:pt x="3149391" y="1792959"/>
                  <a:pt x="3159046" y="1801252"/>
                </a:cubicBezTo>
                <a:cubicBezTo>
                  <a:pt x="3162988" y="1804423"/>
                  <a:pt x="3167695" y="1806039"/>
                  <a:pt x="3172472" y="1806337"/>
                </a:cubicBezTo>
                <a:close/>
                <a:moveTo>
                  <a:pt x="1559386" y="1806374"/>
                </a:moveTo>
                <a:cubicBezTo>
                  <a:pt x="1573439" y="1806937"/>
                  <a:pt x="1587514" y="1795677"/>
                  <a:pt x="1585194" y="1779853"/>
                </a:cubicBezTo>
                <a:cubicBezTo>
                  <a:pt x="1586497" y="1756807"/>
                  <a:pt x="1554417" y="1750964"/>
                  <a:pt x="1541064" y="1765247"/>
                </a:cubicBezTo>
                <a:cubicBezTo>
                  <a:pt x="1534062" y="1776283"/>
                  <a:pt x="1534225" y="1793649"/>
                  <a:pt x="1545949" y="1801602"/>
                </a:cubicBezTo>
                <a:cubicBezTo>
                  <a:pt x="1550020" y="1804685"/>
                  <a:pt x="1554702" y="1806187"/>
                  <a:pt x="1559386" y="1806374"/>
                </a:cubicBezTo>
                <a:close/>
                <a:moveTo>
                  <a:pt x="5300890" y="1806521"/>
                </a:moveTo>
                <a:cubicBezTo>
                  <a:pt x="5314258" y="1806559"/>
                  <a:pt x="5327423" y="1796022"/>
                  <a:pt x="5325370" y="1780784"/>
                </a:cubicBezTo>
                <a:cubicBezTo>
                  <a:pt x="5328108" y="1756370"/>
                  <a:pt x="5291230" y="1748341"/>
                  <a:pt x="5280763" y="1768495"/>
                </a:cubicBezTo>
                <a:cubicBezTo>
                  <a:pt x="5278186" y="1779964"/>
                  <a:pt x="5277381" y="1795039"/>
                  <a:pt x="5288009" y="1802740"/>
                </a:cubicBezTo>
                <a:cubicBezTo>
                  <a:pt x="5291955" y="1805320"/>
                  <a:pt x="5296433" y="1806508"/>
                  <a:pt x="5300890" y="1806521"/>
                </a:cubicBezTo>
                <a:close/>
                <a:moveTo>
                  <a:pt x="3906505" y="1806615"/>
                </a:moveTo>
                <a:cubicBezTo>
                  <a:pt x="3920031" y="1806569"/>
                  <a:pt x="3933422" y="1794998"/>
                  <a:pt x="3932698" y="1780305"/>
                </a:cubicBezTo>
                <a:cubicBezTo>
                  <a:pt x="3933985" y="1762673"/>
                  <a:pt x="3912592" y="1752714"/>
                  <a:pt x="3898277" y="1758918"/>
                </a:cubicBezTo>
                <a:cubicBezTo>
                  <a:pt x="3880101" y="1764306"/>
                  <a:pt x="3878010" y="1792713"/>
                  <a:pt x="3893451" y="1802508"/>
                </a:cubicBezTo>
                <a:cubicBezTo>
                  <a:pt x="3897472" y="1805365"/>
                  <a:pt x="3901996" y="1806630"/>
                  <a:pt x="3906505" y="1806615"/>
                </a:cubicBezTo>
                <a:close/>
                <a:moveTo>
                  <a:pt x="1119470" y="1806707"/>
                </a:moveTo>
                <a:cubicBezTo>
                  <a:pt x="1135138" y="1806783"/>
                  <a:pt x="1150556" y="1791721"/>
                  <a:pt x="1144026" y="1774280"/>
                </a:cubicBezTo>
                <a:cubicBezTo>
                  <a:pt x="1139995" y="1754441"/>
                  <a:pt x="1111778" y="1751839"/>
                  <a:pt x="1100652" y="1766637"/>
                </a:cubicBezTo>
                <a:cubicBezTo>
                  <a:pt x="1095009" y="1777370"/>
                  <a:pt x="1095493" y="1792331"/>
                  <a:pt x="1104522" y="1801112"/>
                </a:cubicBezTo>
                <a:cubicBezTo>
                  <a:pt x="1108997" y="1804974"/>
                  <a:pt x="1114247" y="1806681"/>
                  <a:pt x="1119470" y="1806707"/>
                </a:cubicBezTo>
                <a:close/>
                <a:moveTo>
                  <a:pt x="1047009" y="1806715"/>
                </a:moveTo>
                <a:cubicBezTo>
                  <a:pt x="1060590" y="1806776"/>
                  <a:pt x="1073873" y="1795412"/>
                  <a:pt x="1070812" y="1780300"/>
                </a:cubicBezTo>
                <a:cubicBezTo>
                  <a:pt x="1073587" y="1763075"/>
                  <a:pt x="1054326" y="1754463"/>
                  <a:pt x="1039962" y="1758851"/>
                </a:cubicBezTo>
                <a:cubicBezTo>
                  <a:pt x="1019558" y="1761776"/>
                  <a:pt x="1016294" y="1793624"/>
                  <a:pt x="1033923" y="1802562"/>
                </a:cubicBezTo>
                <a:cubicBezTo>
                  <a:pt x="1037922" y="1805405"/>
                  <a:pt x="1042482" y="1806695"/>
                  <a:pt x="1047009" y="1806715"/>
                </a:cubicBezTo>
                <a:close/>
                <a:moveTo>
                  <a:pt x="5447233" y="1808689"/>
                </a:moveTo>
                <a:cubicBezTo>
                  <a:pt x="5461093" y="1803475"/>
                  <a:pt x="5478541" y="1792721"/>
                  <a:pt x="5472834" y="1774961"/>
                </a:cubicBezTo>
                <a:cubicBezTo>
                  <a:pt x="5468105" y="1749216"/>
                  <a:pt x="5421143" y="1752475"/>
                  <a:pt x="5423915" y="1780012"/>
                </a:cubicBezTo>
                <a:cubicBezTo>
                  <a:pt x="5420817" y="1795654"/>
                  <a:pt x="5434840" y="1803964"/>
                  <a:pt x="5447233" y="1808689"/>
                </a:cubicBezTo>
                <a:close/>
                <a:moveTo>
                  <a:pt x="3541327" y="1808689"/>
                </a:moveTo>
                <a:cubicBezTo>
                  <a:pt x="3554823" y="1803964"/>
                  <a:pt x="3571897" y="1792558"/>
                  <a:pt x="3566043" y="1775775"/>
                </a:cubicBezTo>
                <a:cubicBezTo>
                  <a:pt x="3561165" y="1749216"/>
                  <a:pt x="3514986" y="1752638"/>
                  <a:pt x="3516612" y="1780501"/>
                </a:cubicBezTo>
                <a:cubicBezTo>
                  <a:pt x="3514173" y="1796469"/>
                  <a:pt x="3529132" y="1803801"/>
                  <a:pt x="3541327" y="1808689"/>
                </a:cubicBezTo>
                <a:close/>
                <a:moveTo>
                  <a:pt x="5736736" y="1869998"/>
                </a:moveTo>
                <a:cubicBezTo>
                  <a:pt x="5755944" y="1878657"/>
                  <a:pt x="5766287" y="1842712"/>
                  <a:pt x="5745437" y="1840424"/>
                </a:cubicBezTo>
                <a:cubicBezTo>
                  <a:pt x="5726393" y="1834052"/>
                  <a:pt x="5718184" y="1864933"/>
                  <a:pt x="5736736" y="1869998"/>
                </a:cubicBezTo>
                <a:close/>
                <a:moveTo>
                  <a:pt x="3843078" y="1870771"/>
                </a:moveTo>
                <a:cubicBezTo>
                  <a:pt x="3848726" y="1867982"/>
                  <a:pt x="3852694" y="1862444"/>
                  <a:pt x="3851803" y="1854758"/>
                </a:cubicBezTo>
                <a:cubicBezTo>
                  <a:pt x="3854395" y="1835087"/>
                  <a:pt x="3826375" y="1828805"/>
                  <a:pt x="3817629" y="1844674"/>
                </a:cubicBezTo>
                <a:cubicBezTo>
                  <a:pt x="3816657" y="1853105"/>
                  <a:pt x="3815038" y="1866329"/>
                  <a:pt x="3824270" y="1870296"/>
                </a:cubicBezTo>
                <a:cubicBezTo>
                  <a:pt x="3830100" y="1873602"/>
                  <a:pt x="3837429" y="1873561"/>
                  <a:pt x="3843078" y="1870771"/>
                </a:cubicBezTo>
                <a:close/>
                <a:moveTo>
                  <a:pt x="4702018" y="1876715"/>
                </a:moveTo>
                <a:cubicBezTo>
                  <a:pt x="4718320" y="1884779"/>
                  <a:pt x="4741795" y="1874134"/>
                  <a:pt x="4738860" y="1854295"/>
                </a:cubicBezTo>
                <a:cubicBezTo>
                  <a:pt x="4742121" y="1832682"/>
                  <a:pt x="4713593" y="1822682"/>
                  <a:pt x="4698432" y="1834618"/>
                </a:cubicBezTo>
                <a:cubicBezTo>
                  <a:pt x="4687021" y="1846231"/>
                  <a:pt x="4688162" y="1867682"/>
                  <a:pt x="4702018" y="1876715"/>
                </a:cubicBezTo>
                <a:close/>
                <a:moveTo>
                  <a:pt x="4064649" y="1876892"/>
                </a:moveTo>
                <a:cubicBezTo>
                  <a:pt x="4071632" y="1873501"/>
                  <a:pt x="4077316" y="1867126"/>
                  <a:pt x="4079346" y="1859280"/>
                </a:cubicBezTo>
                <a:cubicBezTo>
                  <a:pt x="4086167" y="1837703"/>
                  <a:pt x="4054012" y="1817434"/>
                  <a:pt x="4038585" y="1834924"/>
                </a:cubicBezTo>
                <a:cubicBezTo>
                  <a:pt x="4024944" y="1845713"/>
                  <a:pt x="4027055" y="1868270"/>
                  <a:pt x="4042158" y="1876606"/>
                </a:cubicBezTo>
                <a:cubicBezTo>
                  <a:pt x="4049384" y="1880693"/>
                  <a:pt x="4057666" y="1880284"/>
                  <a:pt x="4064649" y="1876892"/>
                </a:cubicBezTo>
                <a:close/>
                <a:moveTo>
                  <a:pt x="5018492" y="1877096"/>
                </a:moveTo>
                <a:cubicBezTo>
                  <a:pt x="5025684" y="1873843"/>
                  <a:pt x="5031502" y="1867461"/>
                  <a:pt x="5033118" y="1859249"/>
                </a:cubicBezTo>
                <a:cubicBezTo>
                  <a:pt x="5038613" y="1839247"/>
                  <a:pt x="5012432" y="1820058"/>
                  <a:pt x="4995786" y="1832580"/>
                </a:cubicBezTo>
                <a:cubicBezTo>
                  <a:pt x="4979463" y="1841036"/>
                  <a:pt x="4979140" y="1867867"/>
                  <a:pt x="4995624" y="1876161"/>
                </a:cubicBezTo>
                <a:cubicBezTo>
                  <a:pt x="5002735" y="1880470"/>
                  <a:pt x="5011300" y="1880348"/>
                  <a:pt x="5018492" y="1877096"/>
                </a:cubicBezTo>
                <a:close/>
                <a:moveTo>
                  <a:pt x="4431685" y="1877344"/>
                </a:moveTo>
                <a:cubicBezTo>
                  <a:pt x="4438426" y="1874129"/>
                  <a:pt x="4443778" y="1867984"/>
                  <a:pt x="4445003" y="1860202"/>
                </a:cubicBezTo>
                <a:cubicBezTo>
                  <a:pt x="4453501" y="1840048"/>
                  <a:pt x="4426374" y="1820058"/>
                  <a:pt x="4409052" y="1832019"/>
                </a:cubicBezTo>
                <a:cubicBezTo>
                  <a:pt x="4391567" y="1841031"/>
                  <a:pt x="4391404" y="1869050"/>
                  <a:pt x="4410033" y="1876914"/>
                </a:cubicBezTo>
                <a:cubicBezTo>
                  <a:pt x="4416814" y="1880847"/>
                  <a:pt x="4424944" y="1880560"/>
                  <a:pt x="4431685" y="1877344"/>
                </a:cubicBezTo>
                <a:close/>
                <a:moveTo>
                  <a:pt x="3331474" y="1877356"/>
                </a:moveTo>
                <a:cubicBezTo>
                  <a:pt x="3338812" y="1874526"/>
                  <a:pt x="3344625" y="1868543"/>
                  <a:pt x="3345194" y="1859972"/>
                </a:cubicBezTo>
                <a:cubicBezTo>
                  <a:pt x="3349747" y="1842022"/>
                  <a:pt x="3330722" y="1821808"/>
                  <a:pt x="3312511" y="1830541"/>
                </a:cubicBezTo>
                <a:cubicBezTo>
                  <a:pt x="3293324" y="1836201"/>
                  <a:pt x="3292023" y="1866279"/>
                  <a:pt x="3308608" y="1875820"/>
                </a:cubicBezTo>
                <a:cubicBezTo>
                  <a:pt x="3315275" y="1879862"/>
                  <a:pt x="3324137" y="1880186"/>
                  <a:pt x="3331474" y="1877356"/>
                </a:cubicBezTo>
                <a:close/>
                <a:moveTo>
                  <a:pt x="1108591" y="1877601"/>
                </a:moveTo>
                <a:cubicBezTo>
                  <a:pt x="1124310" y="1884779"/>
                  <a:pt x="1146351" y="1873686"/>
                  <a:pt x="1145378" y="1855088"/>
                </a:cubicBezTo>
                <a:cubicBezTo>
                  <a:pt x="1147485" y="1836000"/>
                  <a:pt x="1124635" y="1821807"/>
                  <a:pt x="1108915" y="1832248"/>
                </a:cubicBezTo>
                <a:cubicBezTo>
                  <a:pt x="1092547" y="1841384"/>
                  <a:pt x="1092385" y="1868139"/>
                  <a:pt x="1108591" y="1877601"/>
                </a:cubicBezTo>
                <a:close/>
                <a:moveTo>
                  <a:pt x="910036" y="1877661"/>
                </a:moveTo>
                <a:cubicBezTo>
                  <a:pt x="917839" y="1874883"/>
                  <a:pt x="924287" y="1868719"/>
                  <a:pt x="925601" y="1860121"/>
                </a:cubicBezTo>
                <a:cubicBezTo>
                  <a:pt x="929708" y="1843412"/>
                  <a:pt x="912952" y="1824431"/>
                  <a:pt x="895374" y="1829785"/>
                </a:cubicBezTo>
                <a:cubicBezTo>
                  <a:pt x="873853" y="1832705"/>
                  <a:pt x="867611" y="1863852"/>
                  <a:pt x="886339" y="1874883"/>
                </a:cubicBezTo>
                <a:cubicBezTo>
                  <a:pt x="893074" y="1879831"/>
                  <a:pt x="902233" y="1880440"/>
                  <a:pt x="910036" y="1877661"/>
                </a:cubicBezTo>
                <a:close/>
                <a:moveTo>
                  <a:pt x="1276667" y="1877728"/>
                </a:moveTo>
                <a:cubicBezTo>
                  <a:pt x="1284216" y="1874988"/>
                  <a:pt x="1290343" y="1868823"/>
                  <a:pt x="1291236" y="1860120"/>
                </a:cubicBezTo>
                <a:cubicBezTo>
                  <a:pt x="1295294" y="1844002"/>
                  <a:pt x="1280035" y="1825306"/>
                  <a:pt x="1262829" y="1829658"/>
                </a:cubicBezTo>
                <a:cubicBezTo>
                  <a:pt x="1241240" y="1831592"/>
                  <a:pt x="1236695" y="1863988"/>
                  <a:pt x="1253577" y="1874786"/>
                </a:cubicBezTo>
                <a:cubicBezTo>
                  <a:pt x="1260151" y="1879783"/>
                  <a:pt x="1269119" y="1880468"/>
                  <a:pt x="1276667" y="1877728"/>
                </a:cubicBezTo>
                <a:close/>
                <a:moveTo>
                  <a:pt x="5310995" y="1878049"/>
                </a:moveTo>
                <a:cubicBezTo>
                  <a:pt x="5318373" y="1875295"/>
                  <a:pt x="5324186" y="1869459"/>
                  <a:pt x="5324755" y="1860564"/>
                </a:cubicBezTo>
                <a:cubicBezTo>
                  <a:pt x="5328983" y="1844404"/>
                  <a:pt x="5315162" y="1825306"/>
                  <a:pt x="5297763" y="1829061"/>
                </a:cubicBezTo>
                <a:cubicBezTo>
                  <a:pt x="5276950" y="1832652"/>
                  <a:pt x="5271259" y="1865460"/>
                  <a:pt x="5287844" y="1877050"/>
                </a:cubicBezTo>
                <a:cubicBezTo>
                  <a:pt x="5294674" y="1880477"/>
                  <a:pt x="5303617" y="1880804"/>
                  <a:pt x="5310995" y="1878049"/>
                </a:cubicBezTo>
                <a:close/>
                <a:moveTo>
                  <a:pt x="1642037" y="1878161"/>
                </a:moveTo>
                <a:cubicBezTo>
                  <a:pt x="1649036" y="1876022"/>
                  <a:pt x="1654926" y="1871051"/>
                  <a:pt x="1656862" y="1863146"/>
                </a:cubicBezTo>
                <a:cubicBezTo>
                  <a:pt x="1665253" y="1844566"/>
                  <a:pt x="1644115" y="1820933"/>
                  <a:pt x="1625236" y="1830712"/>
                </a:cubicBezTo>
                <a:cubicBezTo>
                  <a:pt x="1607002" y="1837069"/>
                  <a:pt x="1604905" y="1866080"/>
                  <a:pt x="1620557" y="1876185"/>
                </a:cubicBezTo>
                <a:cubicBezTo>
                  <a:pt x="1626930" y="1879607"/>
                  <a:pt x="1635039" y="1880300"/>
                  <a:pt x="1642037" y="1878161"/>
                </a:cubicBezTo>
                <a:close/>
                <a:moveTo>
                  <a:pt x="4503361" y="1878248"/>
                </a:moveTo>
                <a:cubicBezTo>
                  <a:pt x="4511333" y="1875438"/>
                  <a:pt x="4517939" y="1868996"/>
                  <a:pt x="4519243" y="1859887"/>
                </a:cubicBezTo>
                <a:cubicBezTo>
                  <a:pt x="4526094" y="1837894"/>
                  <a:pt x="4496083" y="1819184"/>
                  <a:pt x="4479283" y="1834119"/>
                </a:cubicBezTo>
                <a:cubicBezTo>
                  <a:pt x="4465746" y="1843475"/>
                  <a:pt x="4466072" y="1865303"/>
                  <a:pt x="4479283" y="1874822"/>
                </a:cubicBezTo>
                <a:cubicBezTo>
                  <a:pt x="4486052" y="1880238"/>
                  <a:pt x="4495390" y="1881059"/>
                  <a:pt x="4503361" y="1878248"/>
                </a:cubicBezTo>
                <a:close/>
                <a:moveTo>
                  <a:pt x="4283160" y="1878359"/>
                </a:moveTo>
                <a:cubicBezTo>
                  <a:pt x="4290128" y="1876235"/>
                  <a:pt x="4295921" y="1871301"/>
                  <a:pt x="4297785" y="1863293"/>
                </a:cubicBezTo>
                <a:cubicBezTo>
                  <a:pt x="4303943" y="1846792"/>
                  <a:pt x="4290006" y="1827055"/>
                  <a:pt x="4271857" y="1829158"/>
                </a:cubicBezTo>
                <a:cubicBezTo>
                  <a:pt x="4250304" y="1832070"/>
                  <a:pt x="4244470" y="1864588"/>
                  <a:pt x="4261485" y="1876559"/>
                </a:cubicBezTo>
                <a:cubicBezTo>
                  <a:pt x="4268048" y="1879795"/>
                  <a:pt x="4276191" y="1880482"/>
                  <a:pt x="4283160" y="1878359"/>
                </a:cubicBezTo>
                <a:close/>
                <a:moveTo>
                  <a:pt x="5676797" y="1878393"/>
                </a:moveTo>
                <a:cubicBezTo>
                  <a:pt x="5683659" y="1876412"/>
                  <a:pt x="5689424" y="1871591"/>
                  <a:pt x="5691210" y="1863747"/>
                </a:cubicBezTo>
                <a:cubicBezTo>
                  <a:pt x="5699817" y="1845445"/>
                  <a:pt x="5679355" y="1820933"/>
                  <a:pt x="5660193" y="1830411"/>
                </a:cubicBezTo>
                <a:cubicBezTo>
                  <a:pt x="5641355" y="1835967"/>
                  <a:pt x="5638594" y="1866852"/>
                  <a:pt x="5655808" y="1876003"/>
                </a:cubicBezTo>
                <a:cubicBezTo>
                  <a:pt x="5661979" y="1879517"/>
                  <a:pt x="5669936" y="1880375"/>
                  <a:pt x="5676797" y="1878393"/>
                </a:cubicBezTo>
                <a:close/>
                <a:moveTo>
                  <a:pt x="1053874" y="1878705"/>
                </a:moveTo>
                <a:cubicBezTo>
                  <a:pt x="1061738" y="1876985"/>
                  <a:pt x="1068520" y="1871845"/>
                  <a:pt x="1070317" y="1863347"/>
                </a:cubicBezTo>
                <a:cubicBezTo>
                  <a:pt x="1074893" y="1848940"/>
                  <a:pt x="1066722" y="1830486"/>
                  <a:pt x="1050217" y="1829191"/>
                </a:cubicBezTo>
                <a:cubicBezTo>
                  <a:pt x="1026849" y="1825306"/>
                  <a:pt x="1012796" y="1859300"/>
                  <a:pt x="1030935" y="1873545"/>
                </a:cubicBezTo>
                <a:cubicBezTo>
                  <a:pt x="1037063" y="1878725"/>
                  <a:pt x="1046010" y="1880425"/>
                  <a:pt x="1053874" y="1878705"/>
                </a:cubicBezTo>
                <a:close/>
                <a:moveTo>
                  <a:pt x="3915130" y="1878794"/>
                </a:moveTo>
                <a:cubicBezTo>
                  <a:pt x="3922025" y="1876815"/>
                  <a:pt x="3928046" y="1872033"/>
                  <a:pt x="3930893" y="1864779"/>
                </a:cubicBezTo>
                <a:cubicBezTo>
                  <a:pt x="3940982" y="1847630"/>
                  <a:pt x="3921781" y="1823557"/>
                  <a:pt x="3903231" y="1829163"/>
                </a:cubicBezTo>
                <a:cubicBezTo>
                  <a:pt x="3881752" y="1832131"/>
                  <a:pt x="3878010" y="1864449"/>
                  <a:pt x="3894119" y="1875991"/>
                </a:cubicBezTo>
                <a:cubicBezTo>
                  <a:pt x="3900465" y="1879948"/>
                  <a:pt x="3908235" y="1880772"/>
                  <a:pt x="3915130" y="1878794"/>
                </a:cubicBezTo>
                <a:close/>
                <a:moveTo>
                  <a:pt x="4356556" y="1878887"/>
                </a:moveTo>
                <a:cubicBezTo>
                  <a:pt x="4363498" y="1876990"/>
                  <a:pt x="4369437" y="1872500"/>
                  <a:pt x="4371567" y="1865072"/>
                </a:cubicBezTo>
                <a:cubicBezTo>
                  <a:pt x="4378285" y="1846950"/>
                  <a:pt x="4360263" y="1821808"/>
                  <a:pt x="4340274" y="1830624"/>
                </a:cubicBezTo>
                <a:cubicBezTo>
                  <a:pt x="4319795" y="1835522"/>
                  <a:pt x="4318812" y="1867521"/>
                  <a:pt x="4335523" y="1877153"/>
                </a:cubicBezTo>
                <a:cubicBezTo>
                  <a:pt x="4341667" y="1880091"/>
                  <a:pt x="4349613" y="1880785"/>
                  <a:pt x="4356556" y="1878887"/>
                </a:cubicBezTo>
                <a:close/>
                <a:moveTo>
                  <a:pt x="1199894" y="1878925"/>
                </a:moveTo>
                <a:cubicBezTo>
                  <a:pt x="1207187" y="1877449"/>
                  <a:pt x="1213651" y="1873081"/>
                  <a:pt x="1215752" y="1865558"/>
                </a:cubicBezTo>
                <a:cubicBezTo>
                  <a:pt x="1222701" y="1850189"/>
                  <a:pt x="1212681" y="1827055"/>
                  <a:pt x="1193449" y="1830129"/>
                </a:cubicBezTo>
                <a:cubicBezTo>
                  <a:pt x="1169692" y="1827541"/>
                  <a:pt x="1163228" y="1861837"/>
                  <a:pt x="1179066" y="1874941"/>
                </a:cubicBezTo>
                <a:cubicBezTo>
                  <a:pt x="1184480" y="1878986"/>
                  <a:pt x="1192601" y="1880401"/>
                  <a:pt x="1199894" y="1878925"/>
                </a:cubicBezTo>
                <a:close/>
                <a:moveTo>
                  <a:pt x="4205552" y="1879022"/>
                </a:moveTo>
                <a:cubicBezTo>
                  <a:pt x="4212127" y="1878228"/>
                  <a:pt x="4218189" y="1875175"/>
                  <a:pt x="4221630" y="1869068"/>
                </a:cubicBezTo>
                <a:cubicBezTo>
                  <a:pt x="4233100" y="1853598"/>
                  <a:pt x="4221466" y="1828358"/>
                  <a:pt x="4201477" y="1828521"/>
                </a:cubicBezTo>
                <a:cubicBezTo>
                  <a:pt x="4177718" y="1827055"/>
                  <a:pt x="4168379" y="1862229"/>
                  <a:pt x="4186402" y="1875419"/>
                </a:cubicBezTo>
                <a:cubicBezTo>
                  <a:pt x="4191891" y="1878350"/>
                  <a:pt x="4198978" y="1879816"/>
                  <a:pt x="4205552" y="1879022"/>
                </a:cubicBezTo>
                <a:close/>
                <a:moveTo>
                  <a:pt x="4868082" y="1879109"/>
                </a:moveTo>
                <a:cubicBezTo>
                  <a:pt x="4875432" y="1877720"/>
                  <a:pt x="4881974" y="1873390"/>
                  <a:pt x="4884155" y="1865711"/>
                </a:cubicBezTo>
                <a:cubicBezTo>
                  <a:pt x="4892555" y="1848065"/>
                  <a:pt x="4876078" y="1823557"/>
                  <a:pt x="4856370" y="1829439"/>
                </a:cubicBezTo>
                <a:cubicBezTo>
                  <a:pt x="4835855" y="1833034"/>
                  <a:pt x="4831332" y="1862934"/>
                  <a:pt x="4847162" y="1874861"/>
                </a:cubicBezTo>
                <a:cubicBezTo>
                  <a:pt x="4852574" y="1878945"/>
                  <a:pt x="4860732" y="1880498"/>
                  <a:pt x="4868082" y="1879109"/>
                </a:cubicBezTo>
                <a:close/>
                <a:moveTo>
                  <a:pt x="1346877" y="1879155"/>
                </a:moveTo>
                <a:cubicBezTo>
                  <a:pt x="1353152" y="1877798"/>
                  <a:pt x="1358756" y="1874262"/>
                  <a:pt x="1361924" y="1868013"/>
                </a:cubicBezTo>
                <a:cubicBezTo>
                  <a:pt x="1373134" y="1851403"/>
                  <a:pt x="1357213" y="1824432"/>
                  <a:pt x="1337231" y="1829037"/>
                </a:cubicBezTo>
                <a:cubicBezTo>
                  <a:pt x="1314812" y="1831010"/>
                  <a:pt x="1309288" y="1866533"/>
                  <a:pt x="1327808" y="1877223"/>
                </a:cubicBezTo>
                <a:cubicBezTo>
                  <a:pt x="1333657" y="1879689"/>
                  <a:pt x="1340602" y="1880512"/>
                  <a:pt x="1346877" y="1879155"/>
                </a:cubicBezTo>
                <a:close/>
                <a:moveTo>
                  <a:pt x="1560714" y="1879242"/>
                </a:moveTo>
                <a:cubicBezTo>
                  <a:pt x="1581396" y="1882156"/>
                  <a:pt x="1585664" y="1858037"/>
                  <a:pt x="1585500" y="1842820"/>
                </a:cubicBezTo>
                <a:cubicBezTo>
                  <a:pt x="1575979" y="1834889"/>
                  <a:pt x="1563340" y="1823557"/>
                  <a:pt x="1550373" y="1831489"/>
                </a:cubicBezTo>
                <a:cubicBezTo>
                  <a:pt x="1527065" y="1841040"/>
                  <a:pt x="1534123" y="1881347"/>
                  <a:pt x="1560714" y="1879242"/>
                </a:cubicBezTo>
                <a:close/>
                <a:moveTo>
                  <a:pt x="5373897" y="1879262"/>
                </a:moveTo>
                <a:cubicBezTo>
                  <a:pt x="5384991" y="1880239"/>
                  <a:pt x="5396429" y="1875110"/>
                  <a:pt x="5398782" y="1862817"/>
                </a:cubicBezTo>
                <a:cubicBezTo>
                  <a:pt x="5403325" y="1846860"/>
                  <a:pt x="5390832" y="1833346"/>
                  <a:pt x="5378014" y="1826181"/>
                </a:cubicBezTo>
                <a:cubicBezTo>
                  <a:pt x="5362601" y="1829763"/>
                  <a:pt x="5347350" y="1841324"/>
                  <a:pt x="5351081" y="1859072"/>
                </a:cubicBezTo>
                <a:cubicBezTo>
                  <a:pt x="5352055" y="1871202"/>
                  <a:pt x="5362804" y="1878285"/>
                  <a:pt x="5373897" y="1879262"/>
                </a:cubicBezTo>
                <a:close/>
                <a:moveTo>
                  <a:pt x="973395" y="1879299"/>
                </a:moveTo>
                <a:cubicBezTo>
                  <a:pt x="986711" y="1879018"/>
                  <a:pt x="1000442" y="1868484"/>
                  <a:pt x="998967" y="1854480"/>
                </a:cubicBezTo>
                <a:cubicBezTo>
                  <a:pt x="1001425" y="1833373"/>
                  <a:pt x="971280" y="1820059"/>
                  <a:pt x="957027" y="1835971"/>
                </a:cubicBezTo>
                <a:cubicBezTo>
                  <a:pt x="944576" y="1846687"/>
                  <a:pt x="946542" y="1867632"/>
                  <a:pt x="960795" y="1875912"/>
                </a:cubicBezTo>
                <a:cubicBezTo>
                  <a:pt x="964564" y="1878348"/>
                  <a:pt x="968956" y="1879393"/>
                  <a:pt x="973395" y="1879299"/>
                </a:cubicBezTo>
                <a:close/>
                <a:moveTo>
                  <a:pt x="4793462" y="1879373"/>
                </a:moveTo>
                <a:cubicBezTo>
                  <a:pt x="4799292" y="1878450"/>
                  <a:pt x="4804616" y="1875700"/>
                  <a:pt x="4808005" y="1870120"/>
                </a:cubicBezTo>
                <a:cubicBezTo>
                  <a:pt x="4815589" y="1855675"/>
                  <a:pt x="4811393" y="1831382"/>
                  <a:pt x="4792353" y="1829576"/>
                </a:cubicBezTo>
                <a:cubicBezTo>
                  <a:pt x="4766052" y="1822682"/>
                  <a:pt x="4755241" y="1864867"/>
                  <a:pt x="4775895" y="1877670"/>
                </a:cubicBezTo>
                <a:cubicBezTo>
                  <a:pt x="4781300" y="1879394"/>
                  <a:pt x="4787634" y="1880296"/>
                  <a:pt x="4793462" y="1879373"/>
                </a:cubicBezTo>
                <a:close/>
                <a:moveTo>
                  <a:pt x="1484421" y="1879389"/>
                </a:moveTo>
                <a:cubicBezTo>
                  <a:pt x="1498325" y="1880206"/>
                  <a:pt x="1513397" y="1869912"/>
                  <a:pt x="1512543" y="1854760"/>
                </a:cubicBezTo>
                <a:cubicBezTo>
                  <a:pt x="1514821" y="1832441"/>
                  <a:pt x="1483253" y="1820059"/>
                  <a:pt x="1469585" y="1837165"/>
                </a:cubicBezTo>
                <a:cubicBezTo>
                  <a:pt x="1458846" y="1847266"/>
                  <a:pt x="1459985" y="1865839"/>
                  <a:pt x="1471538" y="1874636"/>
                </a:cubicBezTo>
                <a:cubicBezTo>
                  <a:pt x="1475280" y="1877609"/>
                  <a:pt x="1479786" y="1879116"/>
                  <a:pt x="1484421" y="1879389"/>
                </a:cubicBezTo>
                <a:close/>
                <a:moveTo>
                  <a:pt x="4641537" y="1879404"/>
                </a:moveTo>
                <a:cubicBezTo>
                  <a:pt x="4654495" y="1879312"/>
                  <a:pt x="4666774" y="1869067"/>
                  <a:pt x="4665205" y="1854432"/>
                </a:cubicBezTo>
                <a:cubicBezTo>
                  <a:pt x="4667780" y="1835569"/>
                  <a:pt x="4643965" y="1820933"/>
                  <a:pt x="4629001" y="1832316"/>
                </a:cubicBezTo>
                <a:cubicBezTo>
                  <a:pt x="4614036" y="1841585"/>
                  <a:pt x="4613554" y="1866791"/>
                  <a:pt x="4628840" y="1875897"/>
                </a:cubicBezTo>
                <a:cubicBezTo>
                  <a:pt x="4632823" y="1878336"/>
                  <a:pt x="4637217" y="1879434"/>
                  <a:pt x="4641537" y="1879404"/>
                </a:cubicBezTo>
                <a:close/>
                <a:moveTo>
                  <a:pt x="4567055" y="1879425"/>
                </a:moveTo>
                <a:cubicBezTo>
                  <a:pt x="4580675" y="1879593"/>
                  <a:pt x="4594617" y="1868592"/>
                  <a:pt x="4593883" y="1854005"/>
                </a:cubicBezTo>
                <a:cubicBezTo>
                  <a:pt x="4595188" y="1837171"/>
                  <a:pt x="4573337" y="1821808"/>
                  <a:pt x="4558336" y="1830961"/>
                </a:cubicBezTo>
                <a:cubicBezTo>
                  <a:pt x="4541377" y="1838806"/>
                  <a:pt x="4537464" y="1864792"/>
                  <a:pt x="4554096" y="1875252"/>
                </a:cubicBezTo>
                <a:cubicBezTo>
                  <a:pt x="4558010" y="1878071"/>
                  <a:pt x="4562514" y="1879369"/>
                  <a:pt x="4567055" y="1879425"/>
                </a:cubicBezTo>
                <a:close/>
                <a:moveTo>
                  <a:pt x="3172256" y="1879597"/>
                </a:moveTo>
                <a:cubicBezTo>
                  <a:pt x="3179640" y="1880122"/>
                  <a:pt x="3187346" y="1877617"/>
                  <a:pt x="3192187" y="1872204"/>
                </a:cubicBezTo>
                <a:cubicBezTo>
                  <a:pt x="3201064" y="1864287"/>
                  <a:pt x="3200418" y="1849582"/>
                  <a:pt x="3195092" y="1839726"/>
                </a:cubicBezTo>
                <a:cubicBezTo>
                  <a:pt x="3188637" y="1827930"/>
                  <a:pt x="3173144" y="1831647"/>
                  <a:pt x="3162008" y="1829708"/>
                </a:cubicBezTo>
                <a:cubicBezTo>
                  <a:pt x="3153132" y="1840372"/>
                  <a:pt x="3146838" y="1855723"/>
                  <a:pt x="3154262" y="1868811"/>
                </a:cubicBezTo>
                <a:cubicBezTo>
                  <a:pt x="3157812" y="1875516"/>
                  <a:pt x="3164873" y="1879071"/>
                  <a:pt x="3172256" y="1879597"/>
                </a:cubicBezTo>
                <a:close/>
                <a:moveTo>
                  <a:pt x="5085175" y="1879632"/>
                </a:moveTo>
                <a:cubicBezTo>
                  <a:pt x="5100047" y="1877216"/>
                  <a:pt x="5113123" y="1860838"/>
                  <a:pt x="5105756" y="1845748"/>
                </a:cubicBezTo>
                <a:cubicBezTo>
                  <a:pt x="5100681" y="1827754"/>
                  <a:pt x="5074488" y="1822683"/>
                  <a:pt x="5062865" y="1837405"/>
                </a:cubicBezTo>
                <a:cubicBezTo>
                  <a:pt x="5051733" y="1849347"/>
                  <a:pt x="5056153" y="1869467"/>
                  <a:pt x="5070395" y="1876828"/>
                </a:cubicBezTo>
                <a:cubicBezTo>
                  <a:pt x="5075061" y="1879690"/>
                  <a:pt x="5080218" y="1880437"/>
                  <a:pt x="5085175" y="1879632"/>
                </a:cubicBezTo>
                <a:close/>
                <a:moveTo>
                  <a:pt x="5226653" y="1879684"/>
                </a:moveTo>
                <a:cubicBezTo>
                  <a:pt x="5240193" y="1879797"/>
                  <a:pt x="5253092" y="1870090"/>
                  <a:pt x="5251869" y="1854848"/>
                </a:cubicBezTo>
                <a:cubicBezTo>
                  <a:pt x="5254641" y="1837267"/>
                  <a:pt x="5233448" y="1823557"/>
                  <a:pt x="5217962" y="1831299"/>
                </a:cubicBezTo>
                <a:cubicBezTo>
                  <a:pt x="5200845" y="1838557"/>
                  <a:pt x="5199541" y="1864848"/>
                  <a:pt x="5213397" y="1876138"/>
                </a:cubicBezTo>
                <a:cubicBezTo>
                  <a:pt x="5217554" y="1878517"/>
                  <a:pt x="5222139" y="1879646"/>
                  <a:pt x="5226653" y="1879684"/>
                </a:cubicBezTo>
                <a:close/>
                <a:moveTo>
                  <a:pt x="1707779" y="1879789"/>
                </a:moveTo>
                <a:cubicBezTo>
                  <a:pt x="1720875" y="1879247"/>
                  <a:pt x="1733488" y="1868935"/>
                  <a:pt x="1730910" y="1854412"/>
                </a:cubicBezTo>
                <a:cubicBezTo>
                  <a:pt x="1732710" y="1838466"/>
                  <a:pt x="1715197" y="1822682"/>
                  <a:pt x="1699649" y="1830655"/>
                </a:cubicBezTo>
                <a:cubicBezTo>
                  <a:pt x="1680008" y="1835700"/>
                  <a:pt x="1678372" y="1867430"/>
                  <a:pt x="1695066" y="1876867"/>
                </a:cubicBezTo>
                <a:cubicBezTo>
                  <a:pt x="1698994" y="1879064"/>
                  <a:pt x="1703413" y="1879969"/>
                  <a:pt x="1707779" y="1879789"/>
                </a:cubicBezTo>
                <a:close/>
                <a:moveTo>
                  <a:pt x="4933992" y="1879807"/>
                </a:moveTo>
                <a:cubicBezTo>
                  <a:pt x="4947192" y="1880037"/>
                  <a:pt x="4960345" y="1868574"/>
                  <a:pt x="4959729" y="1854635"/>
                </a:cubicBezTo>
                <a:cubicBezTo>
                  <a:pt x="4962522" y="1837028"/>
                  <a:pt x="4940671" y="1822682"/>
                  <a:pt x="4925392" y="1830997"/>
                </a:cubicBezTo>
                <a:cubicBezTo>
                  <a:pt x="4906663" y="1837681"/>
                  <a:pt x="4903049" y="1865884"/>
                  <a:pt x="4921285" y="1875339"/>
                </a:cubicBezTo>
                <a:cubicBezTo>
                  <a:pt x="4925187" y="1878355"/>
                  <a:pt x="4929592" y="1879731"/>
                  <a:pt x="4933992" y="1879807"/>
                </a:cubicBezTo>
                <a:close/>
                <a:moveTo>
                  <a:pt x="3246442" y="1879836"/>
                </a:moveTo>
                <a:cubicBezTo>
                  <a:pt x="3259644" y="1879852"/>
                  <a:pt x="3272187" y="1869167"/>
                  <a:pt x="3271460" y="1854477"/>
                </a:cubicBezTo>
                <a:cubicBezTo>
                  <a:pt x="3274530" y="1836993"/>
                  <a:pt x="3253039" y="1823557"/>
                  <a:pt x="3238335" y="1831166"/>
                </a:cubicBezTo>
                <a:cubicBezTo>
                  <a:pt x="3221692" y="1838936"/>
                  <a:pt x="3219430" y="1864837"/>
                  <a:pt x="3233488" y="1876007"/>
                </a:cubicBezTo>
                <a:cubicBezTo>
                  <a:pt x="3237568" y="1878637"/>
                  <a:pt x="3242041" y="1879831"/>
                  <a:pt x="3246442" y="1879836"/>
                </a:cubicBezTo>
                <a:close/>
                <a:moveTo>
                  <a:pt x="4129231" y="1879843"/>
                </a:moveTo>
                <a:cubicBezTo>
                  <a:pt x="4141842" y="1879458"/>
                  <a:pt x="4153885" y="1868398"/>
                  <a:pt x="4152186" y="1854618"/>
                </a:cubicBezTo>
                <a:cubicBezTo>
                  <a:pt x="4155260" y="1834472"/>
                  <a:pt x="4127272" y="1820934"/>
                  <a:pt x="4113036" y="1834795"/>
                </a:cubicBezTo>
                <a:cubicBezTo>
                  <a:pt x="4099285" y="1845109"/>
                  <a:pt x="4101873" y="1868640"/>
                  <a:pt x="4116918" y="1876376"/>
                </a:cubicBezTo>
                <a:cubicBezTo>
                  <a:pt x="4120761" y="1878914"/>
                  <a:pt x="4125027" y="1879972"/>
                  <a:pt x="4129231" y="1879843"/>
                </a:cubicBezTo>
                <a:close/>
                <a:moveTo>
                  <a:pt x="1415363" y="1879853"/>
                </a:moveTo>
                <a:cubicBezTo>
                  <a:pt x="1428225" y="1879249"/>
                  <a:pt x="1440397" y="1867931"/>
                  <a:pt x="1440152" y="1854228"/>
                </a:cubicBezTo>
                <a:cubicBezTo>
                  <a:pt x="1439171" y="1839056"/>
                  <a:pt x="1422491" y="1823557"/>
                  <a:pt x="1407120" y="1830246"/>
                </a:cubicBezTo>
                <a:cubicBezTo>
                  <a:pt x="1385371" y="1835140"/>
                  <a:pt x="1382755" y="1867442"/>
                  <a:pt x="1402705" y="1876578"/>
                </a:cubicBezTo>
                <a:cubicBezTo>
                  <a:pt x="1406711" y="1879066"/>
                  <a:pt x="1411075" y="1880055"/>
                  <a:pt x="1415363" y="1879853"/>
                </a:cubicBezTo>
                <a:close/>
                <a:moveTo>
                  <a:pt x="3103298" y="1880017"/>
                </a:moveTo>
                <a:cubicBezTo>
                  <a:pt x="3117265" y="1878256"/>
                  <a:pt x="3128949" y="1864352"/>
                  <a:pt x="3125136" y="1849351"/>
                </a:cubicBezTo>
                <a:cubicBezTo>
                  <a:pt x="3123824" y="1826585"/>
                  <a:pt x="3087747" y="1822682"/>
                  <a:pt x="3079383" y="1842359"/>
                </a:cubicBezTo>
                <a:cubicBezTo>
                  <a:pt x="3072496" y="1854555"/>
                  <a:pt x="3077415" y="1870003"/>
                  <a:pt x="3089059" y="1877321"/>
                </a:cubicBezTo>
                <a:cubicBezTo>
                  <a:pt x="3093732" y="1879842"/>
                  <a:pt x="3098642" y="1880604"/>
                  <a:pt x="3103298" y="1880017"/>
                </a:cubicBezTo>
                <a:close/>
                <a:moveTo>
                  <a:pt x="5156141" y="1880034"/>
                </a:moveTo>
                <a:cubicBezTo>
                  <a:pt x="5168969" y="1879412"/>
                  <a:pt x="5181317" y="1868261"/>
                  <a:pt x="5179122" y="1854252"/>
                </a:cubicBezTo>
                <a:cubicBezTo>
                  <a:pt x="5180260" y="1838031"/>
                  <a:pt x="5163675" y="1824432"/>
                  <a:pt x="5148390" y="1829511"/>
                </a:cubicBezTo>
                <a:cubicBezTo>
                  <a:pt x="5127902" y="1835082"/>
                  <a:pt x="5124325" y="1867523"/>
                  <a:pt x="5143674" y="1876862"/>
                </a:cubicBezTo>
                <a:cubicBezTo>
                  <a:pt x="5147536" y="1879279"/>
                  <a:pt x="5151865" y="1880242"/>
                  <a:pt x="5156141" y="1880034"/>
                </a:cubicBezTo>
                <a:close/>
                <a:moveTo>
                  <a:pt x="3983353" y="1880098"/>
                </a:moveTo>
                <a:cubicBezTo>
                  <a:pt x="3998614" y="1878529"/>
                  <a:pt x="4012095" y="1861465"/>
                  <a:pt x="4005035" y="1845497"/>
                </a:cubicBezTo>
                <a:cubicBezTo>
                  <a:pt x="3998868" y="1825670"/>
                  <a:pt x="3968356" y="1823557"/>
                  <a:pt x="3959754" y="1842897"/>
                </a:cubicBezTo>
                <a:cubicBezTo>
                  <a:pt x="3951477" y="1853786"/>
                  <a:pt x="3957644" y="1869225"/>
                  <a:pt x="3968194" y="1875888"/>
                </a:cubicBezTo>
                <a:cubicBezTo>
                  <a:pt x="3972981" y="1879423"/>
                  <a:pt x="3978266" y="1880622"/>
                  <a:pt x="3983353" y="1880098"/>
                </a:cubicBezTo>
                <a:close/>
                <a:moveTo>
                  <a:pt x="4504973" y="1950963"/>
                </a:moveTo>
                <a:cubicBezTo>
                  <a:pt x="4511475" y="1947836"/>
                  <a:pt x="4516805" y="1942026"/>
                  <a:pt x="4518825" y="1935005"/>
                </a:cubicBezTo>
                <a:cubicBezTo>
                  <a:pt x="4526094" y="1914991"/>
                  <a:pt x="4499763" y="1893525"/>
                  <a:pt x="4481994" y="1905953"/>
                </a:cubicBezTo>
                <a:cubicBezTo>
                  <a:pt x="4464871" y="1915153"/>
                  <a:pt x="4465517" y="1943398"/>
                  <a:pt x="4484094" y="1950822"/>
                </a:cubicBezTo>
                <a:cubicBezTo>
                  <a:pt x="4490798" y="1954534"/>
                  <a:pt x="4498471" y="1954090"/>
                  <a:pt x="4504973" y="1950963"/>
                </a:cubicBezTo>
                <a:close/>
                <a:moveTo>
                  <a:pt x="3110946" y="1951343"/>
                </a:moveTo>
                <a:cubicBezTo>
                  <a:pt x="3117852" y="1948356"/>
                  <a:pt x="3123376" y="1942503"/>
                  <a:pt x="3124270" y="1934834"/>
                </a:cubicBezTo>
                <a:cubicBezTo>
                  <a:pt x="3131095" y="1916103"/>
                  <a:pt x="3109645" y="1895274"/>
                  <a:pt x="3091446" y="1904962"/>
                </a:cubicBezTo>
                <a:cubicBezTo>
                  <a:pt x="3072109" y="1911582"/>
                  <a:pt x="3071622" y="1941615"/>
                  <a:pt x="3089334" y="1950657"/>
                </a:cubicBezTo>
                <a:cubicBezTo>
                  <a:pt x="3095752" y="1954452"/>
                  <a:pt x="3104040" y="1954331"/>
                  <a:pt x="3110946" y="1951343"/>
                </a:cubicBezTo>
                <a:close/>
                <a:moveTo>
                  <a:pt x="4065045" y="1951440"/>
                </a:moveTo>
                <a:cubicBezTo>
                  <a:pt x="4072208" y="1948334"/>
                  <a:pt x="4078004" y="1942042"/>
                  <a:pt x="4079310" y="1933952"/>
                </a:cubicBezTo>
                <a:cubicBezTo>
                  <a:pt x="4086167" y="1913359"/>
                  <a:pt x="4058902" y="1894400"/>
                  <a:pt x="4041433" y="1906168"/>
                </a:cubicBezTo>
                <a:cubicBezTo>
                  <a:pt x="4024944" y="1915320"/>
                  <a:pt x="4025270" y="1941634"/>
                  <a:pt x="4042576" y="1949805"/>
                </a:cubicBezTo>
                <a:cubicBezTo>
                  <a:pt x="4049351" y="1954463"/>
                  <a:pt x="4057882" y="1954545"/>
                  <a:pt x="4065045" y="1951440"/>
                </a:cubicBezTo>
                <a:close/>
                <a:moveTo>
                  <a:pt x="3038308" y="1951460"/>
                </a:moveTo>
                <a:cubicBezTo>
                  <a:pt x="3045669" y="1948375"/>
                  <a:pt x="3051671" y="1942042"/>
                  <a:pt x="3052888" y="1933789"/>
                </a:cubicBezTo>
                <a:cubicBezTo>
                  <a:pt x="3059377" y="1913522"/>
                  <a:pt x="3032934" y="1894400"/>
                  <a:pt x="3015576" y="1906168"/>
                </a:cubicBezTo>
                <a:cubicBezTo>
                  <a:pt x="2999353" y="1914993"/>
                  <a:pt x="2999029" y="1940980"/>
                  <a:pt x="3015576" y="1949642"/>
                </a:cubicBezTo>
                <a:cubicBezTo>
                  <a:pt x="3022227" y="1954381"/>
                  <a:pt x="3030947" y="1954545"/>
                  <a:pt x="3038308" y="1951460"/>
                </a:cubicBezTo>
                <a:close/>
                <a:moveTo>
                  <a:pt x="1204190" y="1951508"/>
                </a:moveTo>
                <a:cubicBezTo>
                  <a:pt x="1210931" y="1948739"/>
                  <a:pt x="1216227" y="1943201"/>
                  <a:pt x="1217041" y="1935219"/>
                </a:cubicBezTo>
                <a:cubicBezTo>
                  <a:pt x="1220952" y="1920396"/>
                  <a:pt x="1210524" y="1900523"/>
                  <a:pt x="1193252" y="1903130"/>
                </a:cubicBezTo>
                <a:cubicBezTo>
                  <a:pt x="1167834" y="1900523"/>
                  <a:pt x="1161479" y="1941572"/>
                  <a:pt x="1182661" y="1951182"/>
                </a:cubicBezTo>
                <a:cubicBezTo>
                  <a:pt x="1189260" y="1954277"/>
                  <a:pt x="1197448" y="1954277"/>
                  <a:pt x="1204190" y="1951508"/>
                </a:cubicBezTo>
                <a:close/>
                <a:moveTo>
                  <a:pt x="3623702" y="1952065"/>
                </a:moveTo>
                <a:cubicBezTo>
                  <a:pt x="3630921" y="1948987"/>
                  <a:pt x="3636801" y="1942626"/>
                  <a:pt x="3637937" y="1934552"/>
                </a:cubicBezTo>
                <a:cubicBezTo>
                  <a:pt x="3643615" y="1918242"/>
                  <a:pt x="3628366" y="1899648"/>
                  <a:pt x="3611170" y="1903400"/>
                </a:cubicBezTo>
                <a:cubicBezTo>
                  <a:pt x="3588458" y="1904704"/>
                  <a:pt x="3583267" y="1938467"/>
                  <a:pt x="3601436" y="1949884"/>
                </a:cubicBezTo>
                <a:cubicBezTo>
                  <a:pt x="3607925" y="1954940"/>
                  <a:pt x="3616483" y="1955144"/>
                  <a:pt x="3623702" y="1952065"/>
                </a:cubicBezTo>
                <a:close/>
                <a:moveTo>
                  <a:pt x="4925587" y="1952281"/>
                </a:moveTo>
                <a:cubicBezTo>
                  <a:pt x="4940667" y="1959121"/>
                  <a:pt x="4960773" y="1946743"/>
                  <a:pt x="4959476" y="1929641"/>
                </a:cubicBezTo>
                <a:cubicBezTo>
                  <a:pt x="4960773" y="1910585"/>
                  <a:pt x="4937099" y="1895275"/>
                  <a:pt x="4921371" y="1907491"/>
                </a:cubicBezTo>
                <a:cubicBezTo>
                  <a:pt x="4903049" y="1917589"/>
                  <a:pt x="4907427" y="1944951"/>
                  <a:pt x="4925587" y="1952281"/>
                </a:cubicBezTo>
                <a:close/>
                <a:moveTo>
                  <a:pt x="1421058" y="1952332"/>
                </a:moveTo>
                <a:cubicBezTo>
                  <a:pt x="1434527" y="1947326"/>
                  <a:pt x="1444040" y="1929153"/>
                  <a:pt x="1436356" y="1915970"/>
                </a:cubicBezTo>
                <a:cubicBezTo>
                  <a:pt x="1430014" y="1901349"/>
                  <a:pt x="1408224" y="1897899"/>
                  <a:pt x="1397328" y="1909070"/>
                </a:cubicBezTo>
                <a:cubicBezTo>
                  <a:pt x="1381880" y="1920241"/>
                  <a:pt x="1388222" y="1948497"/>
                  <a:pt x="1406760" y="1952275"/>
                </a:cubicBezTo>
                <a:cubicBezTo>
                  <a:pt x="1411639" y="1954205"/>
                  <a:pt x="1416568" y="1954000"/>
                  <a:pt x="1421058" y="1952332"/>
                </a:cubicBezTo>
                <a:close/>
                <a:moveTo>
                  <a:pt x="5016098" y="1952351"/>
                </a:moveTo>
                <a:cubicBezTo>
                  <a:pt x="5022779" y="1950156"/>
                  <a:pt x="5028628" y="1945237"/>
                  <a:pt x="5031552" y="1938570"/>
                </a:cubicBezTo>
                <a:cubicBezTo>
                  <a:pt x="5042112" y="1919381"/>
                  <a:pt x="5016931" y="1893525"/>
                  <a:pt x="4997761" y="1905071"/>
                </a:cubicBezTo>
                <a:cubicBezTo>
                  <a:pt x="4979565" y="1912226"/>
                  <a:pt x="4978266" y="1940846"/>
                  <a:pt x="4995649" y="1949790"/>
                </a:cubicBezTo>
                <a:cubicBezTo>
                  <a:pt x="5001903" y="1954018"/>
                  <a:pt x="5009417" y="1954547"/>
                  <a:pt x="5016098" y="1952351"/>
                </a:cubicBezTo>
                <a:close/>
                <a:moveTo>
                  <a:pt x="980343" y="1952385"/>
                </a:moveTo>
                <a:cubicBezTo>
                  <a:pt x="996777" y="1949448"/>
                  <a:pt x="999032" y="1931499"/>
                  <a:pt x="999677" y="1917793"/>
                </a:cubicBezTo>
                <a:cubicBezTo>
                  <a:pt x="989043" y="1906208"/>
                  <a:pt x="969710" y="1895275"/>
                  <a:pt x="956660" y="1909798"/>
                </a:cubicBezTo>
                <a:cubicBezTo>
                  <a:pt x="938454" y="1925788"/>
                  <a:pt x="957143" y="1960870"/>
                  <a:pt x="980343" y="1952385"/>
                </a:cubicBezTo>
                <a:close/>
                <a:moveTo>
                  <a:pt x="1481637" y="1952466"/>
                </a:moveTo>
                <a:cubicBezTo>
                  <a:pt x="1502653" y="1959996"/>
                  <a:pt x="1522692" y="1931513"/>
                  <a:pt x="1508355" y="1914162"/>
                </a:cubicBezTo>
                <a:cubicBezTo>
                  <a:pt x="1499558" y="1898774"/>
                  <a:pt x="1474957" y="1899102"/>
                  <a:pt x="1466486" y="1914653"/>
                </a:cubicBezTo>
                <a:cubicBezTo>
                  <a:pt x="1456222" y="1928239"/>
                  <a:pt x="1466323" y="1948538"/>
                  <a:pt x="1481637" y="1952466"/>
                </a:cubicBezTo>
                <a:close/>
                <a:moveTo>
                  <a:pt x="905092" y="1952786"/>
                </a:moveTo>
                <a:cubicBezTo>
                  <a:pt x="919281" y="1949214"/>
                  <a:pt x="930914" y="1933285"/>
                  <a:pt x="924038" y="1918814"/>
                </a:cubicBezTo>
                <a:cubicBezTo>
                  <a:pt x="917981" y="1902439"/>
                  <a:pt x="894407" y="1897899"/>
                  <a:pt x="882620" y="1910870"/>
                </a:cubicBezTo>
                <a:cubicBezTo>
                  <a:pt x="869360" y="1922706"/>
                  <a:pt x="874599" y="1945242"/>
                  <a:pt x="890642" y="1951727"/>
                </a:cubicBezTo>
                <a:cubicBezTo>
                  <a:pt x="895349" y="1953794"/>
                  <a:pt x="900362" y="1953977"/>
                  <a:pt x="905092" y="1952786"/>
                </a:cubicBezTo>
                <a:close/>
                <a:moveTo>
                  <a:pt x="5817850" y="1953153"/>
                </a:moveTo>
                <a:cubicBezTo>
                  <a:pt x="5831359" y="1951389"/>
                  <a:pt x="5842816" y="1938220"/>
                  <a:pt x="5838884" y="1923499"/>
                </a:cubicBezTo>
                <a:cubicBezTo>
                  <a:pt x="5838884" y="1902737"/>
                  <a:pt x="5808412" y="1895275"/>
                  <a:pt x="5796780" y="1911009"/>
                </a:cubicBezTo>
                <a:cubicBezTo>
                  <a:pt x="5787278" y="1922526"/>
                  <a:pt x="5789899" y="1944100"/>
                  <a:pt x="5804152" y="1950750"/>
                </a:cubicBezTo>
                <a:cubicBezTo>
                  <a:pt x="5808616" y="1953062"/>
                  <a:pt x="5813347" y="1953741"/>
                  <a:pt x="5817850" y="1953153"/>
                </a:cubicBezTo>
                <a:close/>
                <a:moveTo>
                  <a:pt x="5526077" y="1953180"/>
                </a:moveTo>
                <a:cubicBezTo>
                  <a:pt x="5540487" y="1950207"/>
                  <a:pt x="5552325" y="1933309"/>
                  <a:pt x="5545404" y="1918868"/>
                </a:cubicBezTo>
                <a:cubicBezTo>
                  <a:pt x="5540224" y="1903820"/>
                  <a:pt x="5519503" y="1897024"/>
                  <a:pt x="5507039" y="1907380"/>
                </a:cubicBezTo>
                <a:cubicBezTo>
                  <a:pt x="5491660" y="1917573"/>
                  <a:pt x="5493440" y="1944918"/>
                  <a:pt x="5511409" y="1950904"/>
                </a:cubicBezTo>
                <a:cubicBezTo>
                  <a:pt x="5516185" y="1953614"/>
                  <a:pt x="5521274" y="1954171"/>
                  <a:pt x="5526077" y="1953180"/>
                </a:cubicBezTo>
                <a:close/>
                <a:moveTo>
                  <a:pt x="4571175" y="1953217"/>
                </a:moveTo>
                <a:cubicBezTo>
                  <a:pt x="4584687" y="1951004"/>
                  <a:pt x="4596551" y="1937409"/>
                  <a:pt x="4592769" y="1923175"/>
                </a:cubicBezTo>
                <a:cubicBezTo>
                  <a:pt x="4589679" y="1904521"/>
                  <a:pt x="4562514" y="1895275"/>
                  <a:pt x="4549989" y="1910523"/>
                </a:cubicBezTo>
                <a:cubicBezTo>
                  <a:pt x="4537464" y="1922364"/>
                  <a:pt x="4541693" y="1944911"/>
                  <a:pt x="4557634" y="1951237"/>
                </a:cubicBezTo>
                <a:cubicBezTo>
                  <a:pt x="4561985" y="1953427"/>
                  <a:pt x="4566672" y="1953954"/>
                  <a:pt x="4571175" y="1953217"/>
                </a:cubicBezTo>
                <a:close/>
                <a:moveTo>
                  <a:pt x="4717363" y="1953228"/>
                </a:moveTo>
                <a:cubicBezTo>
                  <a:pt x="4731660" y="1951097"/>
                  <a:pt x="4743834" y="1935291"/>
                  <a:pt x="4738477" y="1920486"/>
                </a:cubicBezTo>
                <a:cubicBezTo>
                  <a:pt x="4734744" y="1902526"/>
                  <a:pt x="4710071" y="1897024"/>
                  <a:pt x="4697572" y="1908998"/>
                </a:cubicBezTo>
                <a:cubicBezTo>
                  <a:pt x="4687021" y="1920809"/>
                  <a:pt x="4688319" y="1942329"/>
                  <a:pt x="4702929" y="1950257"/>
                </a:cubicBezTo>
                <a:cubicBezTo>
                  <a:pt x="4707596" y="1953129"/>
                  <a:pt x="4712597" y="1953938"/>
                  <a:pt x="4717363" y="1953228"/>
                </a:cubicBezTo>
                <a:close/>
                <a:moveTo>
                  <a:pt x="1565373" y="1953237"/>
                </a:moveTo>
                <a:cubicBezTo>
                  <a:pt x="1579373" y="1950019"/>
                  <a:pt x="1589712" y="1932856"/>
                  <a:pt x="1583490" y="1918249"/>
                </a:cubicBezTo>
                <a:cubicBezTo>
                  <a:pt x="1579586" y="1902182"/>
                  <a:pt x="1558277" y="1898773"/>
                  <a:pt x="1545752" y="1906564"/>
                </a:cubicBezTo>
                <a:cubicBezTo>
                  <a:pt x="1531438" y="1918087"/>
                  <a:pt x="1533878" y="1943405"/>
                  <a:pt x="1550632" y="1951196"/>
                </a:cubicBezTo>
                <a:cubicBezTo>
                  <a:pt x="1555634" y="1953833"/>
                  <a:pt x="1560707" y="1954310"/>
                  <a:pt x="1565373" y="1953237"/>
                </a:cubicBezTo>
                <a:close/>
                <a:moveTo>
                  <a:pt x="1126886" y="1953313"/>
                </a:moveTo>
                <a:cubicBezTo>
                  <a:pt x="1138906" y="1950193"/>
                  <a:pt x="1148137" y="1936892"/>
                  <a:pt x="1144847" y="1924137"/>
                </a:cubicBezTo>
                <a:cubicBezTo>
                  <a:pt x="1143222" y="1907131"/>
                  <a:pt x="1122910" y="1897899"/>
                  <a:pt x="1108448" y="1906159"/>
                </a:cubicBezTo>
                <a:cubicBezTo>
                  <a:pt x="1089761" y="1915553"/>
                  <a:pt x="1093336" y="1948108"/>
                  <a:pt x="1114298" y="1952643"/>
                </a:cubicBezTo>
                <a:cubicBezTo>
                  <a:pt x="1118563" y="1954262"/>
                  <a:pt x="1122879" y="1954353"/>
                  <a:pt x="1126886" y="1953313"/>
                </a:cubicBezTo>
                <a:close/>
                <a:moveTo>
                  <a:pt x="1639326" y="1953382"/>
                </a:moveTo>
                <a:cubicBezTo>
                  <a:pt x="1652882" y="1950290"/>
                  <a:pt x="1663201" y="1934633"/>
                  <a:pt x="1657045" y="1920256"/>
                </a:cubicBezTo>
                <a:cubicBezTo>
                  <a:pt x="1653344" y="1902385"/>
                  <a:pt x="1628561" y="1897024"/>
                  <a:pt x="1616813" y="1909858"/>
                </a:cubicBezTo>
                <a:cubicBezTo>
                  <a:pt x="1604905" y="1922205"/>
                  <a:pt x="1609733" y="1944787"/>
                  <a:pt x="1625182" y="1951773"/>
                </a:cubicBezTo>
                <a:cubicBezTo>
                  <a:pt x="1629929" y="1954047"/>
                  <a:pt x="1634807" y="1954413"/>
                  <a:pt x="1639326" y="1953382"/>
                </a:cubicBezTo>
                <a:close/>
                <a:moveTo>
                  <a:pt x="4206019" y="1953387"/>
                </a:moveTo>
                <a:cubicBezTo>
                  <a:pt x="4220187" y="1949947"/>
                  <a:pt x="4230941" y="1932694"/>
                  <a:pt x="4224464" y="1918108"/>
                </a:cubicBezTo>
                <a:cubicBezTo>
                  <a:pt x="4218924" y="1899476"/>
                  <a:pt x="4189432" y="1897024"/>
                  <a:pt x="4180633" y="1914185"/>
                </a:cubicBezTo>
                <a:cubicBezTo>
                  <a:pt x="4173627" y="1926933"/>
                  <a:pt x="4178189" y="1944584"/>
                  <a:pt x="4191224" y="1951612"/>
                </a:cubicBezTo>
                <a:cubicBezTo>
                  <a:pt x="4196194" y="1954145"/>
                  <a:pt x="4201296" y="1954534"/>
                  <a:pt x="4206019" y="1953387"/>
                </a:cubicBezTo>
                <a:close/>
                <a:moveTo>
                  <a:pt x="4423438" y="1953442"/>
                </a:moveTo>
                <a:cubicBezTo>
                  <a:pt x="4437226" y="1952014"/>
                  <a:pt x="4450221" y="1938516"/>
                  <a:pt x="4445627" y="1923735"/>
                </a:cubicBezTo>
                <a:cubicBezTo>
                  <a:pt x="4443693" y="1906634"/>
                  <a:pt x="4423869" y="1897024"/>
                  <a:pt x="4409363" y="1905494"/>
                </a:cubicBezTo>
                <a:cubicBezTo>
                  <a:pt x="4392279" y="1914289"/>
                  <a:pt x="4392440" y="1942303"/>
                  <a:pt x="4410008" y="1950446"/>
                </a:cubicBezTo>
                <a:cubicBezTo>
                  <a:pt x="4414158" y="1953052"/>
                  <a:pt x="4418842" y="1953917"/>
                  <a:pt x="4423438" y="1953442"/>
                </a:cubicBezTo>
                <a:close/>
                <a:moveTo>
                  <a:pt x="3690932" y="1953489"/>
                </a:moveTo>
                <a:cubicBezTo>
                  <a:pt x="3705491" y="1951126"/>
                  <a:pt x="3717494" y="1934146"/>
                  <a:pt x="3710859" y="1918726"/>
                </a:cubicBezTo>
                <a:cubicBezTo>
                  <a:pt x="3705069" y="1897677"/>
                  <a:pt x="3670969" y="1897024"/>
                  <a:pt x="3665500" y="1918726"/>
                </a:cubicBezTo>
                <a:cubicBezTo>
                  <a:pt x="3663892" y="1929822"/>
                  <a:pt x="3663731" y="1945323"/>
                  <a:pt x="3676116" y="1950381"/>
                </a:cubicBezTo>
                <a:cubicBezTo>
                  <a:pt x="3680942" y="1953441"/>
                  <a:pt x="3686079" y="1954277"/>
                  <a:pt x="3690932" y="1953489"/>
                </a:cubicBezTo>
                <a:close/>
                <a:moveTo>
                  <a:pt x="5157930" y="1953496"/>
                </a:moveTo>
                <a:cubicBezTo>
                  <a:pt x="5170760" y="1951338"/>
                  <a:pt x="5181274" y="1937161"/>
                  <a:pt x="5178951" y="1923711"/>
                </a:cubicBezTo>
                <a:cubicBezTo>
                  <a:pt x="5179440" y="1900930"/>
                  <a:pt x="5142598" y="1895275"/>
                  <a:pt x="5133959" y="1914824"/>
                </a:cubicBezTo>
                <a:cubicBezTo>
                  <a:pt x="5126949" y="1927265"/>
                  <a:pt x="5131839" y="1944391"/>
                  <a:pt x="5144718" y="1951176"/>
                </a:cubicBezTo>
                <a:cubicBezTo>
                  <a:pt x="5149119" y="1953600"/>
                  <a:pt x="5153653" y="1954216"/>
                  <a:pt x="5157930" y="1953496"/>
                </a:cubicBezTo>
                <a:close/>
                <a:moveTo>
                  <a:pt x="1342626" y="1953527"/>
                </a:moveTo>
                <a:cubicBezTo>
                  <a:pt x="1357169" y="1951874"/>
                  <a:pt x="1370285" y="1935894"/>
                  <a:pt x="1364361" y="1920732"/>
                </a:cubicBezTo>
                <a:cubicBezTo>
                  <a:pt x="1360654" y="1903427"/>
                  <a:pt x="1335350" y="1896149"/>
                  <a:pt x="1324068" y="1909896"/>
                </a:cubicBezTo>
                <a:cubicBezTo>
                  <a:pt x="1312786" y="1920570"/>
                  <a:pt x="1315526" y="1941433"/>
                  <a:pt x="1328259" y="1949843"/>
                </a:cubicBezTo>
                <a:cubicBezTo>
                  <a:pt x="1332772" y="1953037"/>
                  <a:pt x="1337778" y="1954078"/>
                  <a:pt x="1342626" y="1953527"/>
                </a:cubicBezTo>
                <a:close/>
                <a:moveTo>
                  <a:pt x="4350830" y="1953553"/>
                </a:moveTo>
                <a:cubicBezTo>
                  <a:pt x="4365452" y="1950922"/>
                  <a:pt x="4377162" y="1933697"/>
                  <a:pt x="4371170" y="1918400"/>
                </a:cubicBezTo>
                <a:cubicBezTo>
                  <a:pt x="4366441" y="1899309"/>
                  <a:pt x="4337090" y="1897024"/>
                  <a:pt x="4327632" y="1913178"/>
                </a:cubicBezTo>
                <a:cubicBezTo>
                  <a:pt x="4321436" y="1925416"/>
                  <a:pt x="4322903" y="1943202"/>
                  <a:pt x="4335785" y="1950708"/>
                </a:cubicBezTo>
                <a:cubicBezTo>
                  <a:pt x="4340759" y="1953686"/>
                  <a:pt x="4345956" y="1954430"/>
                  <a:pt x="4350830" y="1953553"/>
                </a:cubicBezTo>
                <a:close/>
                <a:moveTo>
                  <a:pt x="3980640" y="1953643"/>
                </a:moveTo>
                <a:cubicBezTo>
                  <a:pt x="3993666" y="1953835"/>
                  <a:pt x="4007288" y="1942805"/>
                  <a:pt x="4006799" y="1928919"/>
                </a:cubicBezTo>
                <a:cubicBezTo>
                  <a:pt x="4007451" y="1911879"/>
                  <a:pt x="3988881" y="1896149"/>
                  <a:pt x="3972429" y="1903850"/>
                </a:cubicBezTo>
                <a:cubicBezTo>
                  <a:pt x="3952394" y="1909585"/>
                  <a:pt x="3950602" y="1939570"/>
                  <a:pt x="3968357" y="1949401"/>
                </a:cubicBezTo>
                <a:cubicBezTo>
                  <a:pt x="3972022" y="1952268"/>
                  <a:pt x="3976298" y="1953579"/>
                  <a:pt x="3980640" y="1953643"/>
                </a:cubicBezTo>
                <a:close/>
                <a:moveTo>
                  <a:pt x="5083392" y="1953668"/>
                </a:moveTo>
                <a:cubicBezTo>
                  <a:pt x="5096967" y="1952427"/>
                  <a:pt x="5109558" y="1939519"/>
                  <a:pt x="5107241" y="1925150"/>
                </a:cubicBezTo>
                <a:cubicBezTo>
                  <a:pt x="5104802" y="1906641"/>
                  <a:pt x="5079274" y="1895275"/>
                  <a:pt x="5065615" y="1909563"/>
                </a:cubicBezTo>
                <a:cubicBezTo>
                  <a:pt x="5052607" y="1920279"/>
                  <a:pt x="5053908" y="1943660"/>
                  <a:pt x="5070005" y="1950641"/>
                </a:cubicBezTo>
                <a:cubicBezTo>
                  <a:pt x="5074233" y="1953198"/>
                  <a:pt x="5078867" y="1954081"/>
                  <a:pt x="5083392" y="1953668"/>
                </a:cubicBezTo>
                <a:close/>
                <a:moveTo>
                  <a:pt x="5226898" y="1953715"/>
                </a:moveTo>
                <a:cubicBezTo>
                  <a:pt x="5240045" y="1954214"/>
                  <a:pt x="5253559" y="1943585"/>
                  <a:pt x="5252581" y="1929084"/>
                </a:cubicBezTo>
                <a:cubicBezTo>
                  <a:pt x="5255516" y="1912864"/>
                  <a:pt x="5239699" y="1898773"/>
                  <a:pt x="5224045" y="1902869"/>
                </a:cubicBezTo>
                <a:cubicBezTo>
                  <a:pt x="5202357" y="1905491"/>
                  <a:pt x="5197792" y="1937604"/>
                  <a:pt x="5214424" y="1949237"/>
                </a:cubicBezTo>
                <a:cubicBezTo>
                  <a:pt x="5218175" y="1952145"/>
                  <a:pt x="5222516" y="1953548"/>
                  <a:pt x="5226898" y="1953715"/>
                </a:cubicBezTo>
                <a:close/>
                <a:moveTo>
                  <a:pt x="5377988" y="1953770"/>
                </a:moveTo>
                <a:cubicBezTo>
                  <a:pt x="5392632" y="1951307"/>
                  <a:pt x="5404150" y="1933470"/>
                  <a:pt x="5398759" y="1918296"/>
                </a:cubicBezTo>
                <a:cubicBezTo>
                  <a:pt x="5394837" y="1901163"/>
                  <a:pt x="5369512" y="1897899"/>
                  <a:pt x="5358239" y="1909484"/>
                </a:cubicBezTo>
                <a:cubicBezTo>
                  <a:pt x="5346475" y="1920254"/>
                  <a:pt x="5348926" y="1942608"/>
                  <a:pt x="5362813" y="1950441"/>
                </a:cubicBezTo>
                <a:cubicBezTo>
                  <a:pt x="5367878" y="1953704"/>
                  <a:pt x="5373107" y="1954591"/>
                  <a:pt x="5377988" y="1953770"/>
                </a:cubicBezTo>
                <a:close/>
                <a:moveTo>
                  <a:pt x="4272155" y="1953794"/>
                </a:moveTo>
                <a:cubicBezTo>
                  <a:pt x="4283646" y="1954707"/>
                  <a:pt x="4295954" y="1946205"/>
                  <a:pt x="4297895" y="1934296"/>
                </a:cubicBezTo>
                <a:cubicBezTo>
                  <a:pt x="4303069" y="1917763"/>
                  <a:pt x="4288031" y="1898774"/>
                  <a:pt x="4270730" y="1903030"/>
                </a:cubicBezTo>
                <a:cubicBezTo>
                  <a:pt x="4248417" y="1904176"/>
                  <a:pt x="4245345" y="1938061"/>
                  <a:pt x="4261352" y="1949520"/>
                </a:cubicBezTo>
                <a:cubicBezTo>
                  <a:pt x="4264586" y="1952139"/>
                  <a:pt x="4268325" y="1953489"/>
                  <a:pt x="4272155" y="1953794"/>
                </a:cubicBezTo>
                <a:close/>
                <a:moveTo>
                  <a:pt x="3912769" y="1953814"/>
                </a:moveTo>
                <a:cubicBezTo>
                  <a:pt x="3926950" y="1950555"/>
                  <a:pt x="3938507" y="1933011"/>
                  <a:pt x="3931086" y="1918780"/>
                </a:cubicBezTo>
                <a:cubicBezTo>
                  <a:pt x="3925409" y="1902422"/>
                  <a:pt x="3901402" y="1897024"/>
                  <a:pt x="3890372" y="1910765"/>
                </a:cubicBezTo>
                <a:cubicBezTo>
                  <a:pt x="3876260" y="1922052"/>
                  <a:pt x="3883072" y="1945280"/>
                  <a:pt x="3898320" y="1951659"/>
                </a:cubicBezTo>
                <a:cubicBezTo>
                  <a:pt x="3903024" y="1954399"/>
                  <a:pt x="3908043" y="1954900"/>
                  <a:pt x="3912769" y="1953814"/>
                </a:cubicBezTo>
                <a:close/>
                <a:moveTo>
                  <a:pt x="1049691" y="1953836"/>
                </a:moveTo>
                <a:cubicBezTo>
                  <a:pt x="1063917" y="1951842"/>
                  <a:pt x="1075782" y="1935829"/>
                  <a:pt x="1070575" y="1920729"/>
                </a:cubicBezTo>
                <a:cubicBezTo>
                  <a:pt x="1066863" y="1901246"/>
                  <a:pt x="1038451" y="1897024"/>
                  <a:pt x="1027635" y="1912611"/>
                </a:cubicBezTo>
                <a:cubicBezTo>
                  <a:pt x="1018918" y="1924788"/>
                  <a:pt x="1022792" y="1942648"/>
                  <a:pt x="1035222" y="1950604"/>
                </a:cubicBezTo>
                <a:cubicBezTo>
                  <a:pt x="1039944" y="1953608"/>
                  <a:pt x="1044949" y="1954501"/>
                  <a:pt x="1049691" y="1953836"/>
                </a:cubicBezTo>
                <a:close/>
                <a:moveTo>
                  <a:pt x="1265971" y="1953840"/>
                </a:moveTo>
                <a:cubicBezTo>
                  <a:pt x="1279098" y="1954217"/>
                  <a:pt x="1293000" y="1943622"/>
                  <a:pt x="1291662" y="1929331"/>
                </a:cubicBezTo>
                <a:cubicBezTo>
                  <a:pt x="1294420" y="1911098"/>
                  <a:pt x="1273977" y="1896149"/>
                  <a:pt x="1257914" y="1904527"/>
                </a:cubicBezTo>
                <a:cubicBezTo>
                  <a:pt x="1240554" y="1911426"/>
                  <a:pt x="1238445" y="1939351"/>
                  <a:pt x="1253696" y="1949536"/>
                </a:cubicBezTo>
                <a:cubicBezTo>
                  <a:pt x="1257306" y="1952369"/>
                  <a:pt x="1261596" y="1953714"/>
                  <a:pt x="1265971" y="1953840"/>
                </a:cubicBezTo>
                <a:close/>
                <a:moveTo>
                  <a:pt x="4865732" y="1953871"/>
                </a:moveTo>
                <a:cubicBezTo>
                  <a:pt x="4879968" y="1950709"/>
                  <a:pt x="4890520" y="1933275"/>
                  <a:pt x="4884421" y="1918418"/>
                </a:cubicBezTo>
                <a:cubicBezTo>
                  <a:pt x="4881167" y="1901720"/>
                  <a:pt x="4858232" y="1898773"/>
                  <a:pt x="4846520" y="1908105"/>
                </a:cubicBezTo>
                <a:cubicBezTo>
                  <a:pt x="4832206" y="1918582"/>
                  <a:pt x="4834483" y="1944448"/>
                  <a:pt x="4850749" y="1951651"/>
                </a:cubicBezTo>
                <a:cubicBezTo>
                  <a:pt x="4855832" y="1954393"/>
                  <a:pt x="4860987" y="1954925"/>
                  <a:pt x="4865732" y="1953871"/>
                </a:cubicBezTo>
                <a:close/>
                <a:moveTo>
                  <a:pt x="4791148" y="1953885"/>
                </a:moveTo>
                <a:cubicBezTo>
                  <a:pt x="4804586" y="1951845"/>
                  <a:pt x="4816037" y="1938121"/>
                  <a:pt x="4812139" y="1923285"/>
                </a:cubicBezTo>
                <a:cubicBezTo>
                  <a:pt x="4811652" y="1905481"/>
                  <a:pt x="4790374" y="1897898"/>
                  <a:pt x="4776243" y="1904987"/>
                </a:cubicBezTo>
                <a:cubicBezTo>
                  <a:pt x="4760488" y="1915207"/>
                  <a:pt x="4762274" y="1941913"/>
                  <a:pt x="4777542" y="1951639"/>
                </a:cubicBezTo>
                <a:cubicBezTo>
                  <a:pt x="4781968" y="1953947"/>
                  <a:pt x="4786669" y="1954565"/>
                  <a:pt x="4791148" y="1953885"/>
                </a:cubicBezTo>
                <a:close/>
                <a:moveTo>
                  <a:pt x="4641171" y="1953907"/>
                </a:moveTo>
                <a:cubicBezTo>
                  <a:pt x="4653969" y="1954044"/>
                  <a:pt x="4666906" y="1943288"/>
                  <a:pt x="4665563" y="1929433"/>
                </a:cubicBezTo>
                <a:cubicBezTo>
                  <a:pt x="4668655" y="1911284"/>
                  <a:pt x="4646688" y="1897024"/>
                  <a:pt x="4630741" y="1904964"/>
                </a:cubicBezTo>
                <a:cubicBezTo>
                  <a:pt x="4612680" y="1912094"/>
                  <a:pt x="4613493" y="1940290"/>
                  <a:pt x="4628952" y="1949851"/>
                </a:cubicBezTo>
                <a:cubicBezTo>
                  <a:pt x="4632653" y="1952606"/>
                  <a:pt x="4636904" y="1953862"/>
                  <a:pt x="4641171" y="1953907"/>
                </a:cubicBezTo>
                <a:close/>
                <a:moveTo>
                  <a:pt x="5301017" y="1953997"/>
                </a:moveTo>
                <a:cubicBezTo>
                  <a:pt x="5313956" y="1954035"/>
                  <a:pt x="5327196" y="1943229"/>
                  <a:pt x="5325598" y="1929109"/>
                </a:cubicBezTo>
                <a:cubicBezTo>
                  <a:pt x="5329858" y="1906188"/>
                  <a:pt x="5298567" y="1894400"/>
                  <a:pt x="5283659" y="1909462"/>
                </a:cubicBezTo>
                <a:cubicBezTo>
                  <a:pt x="5275632" y="1921578"/>
                  <a:pt x="5276123" y="1941224"/>
                  <a:pt x="5288738" y="1950065"/>
                </a:cubicBezTo>
                <a:cubicBezTo>
                  <a:pt x="5292424" y="1952766"/>
                  <a:pt x="5296704" y="1953984"/>
                  <a:pt x="5301017" y="1953997"/>
                </a:cubicBezTo>
                <a:close/>
                <a:moveTo>
                  <a:pt x="3763270" y="1954024"/>
                </a:moveTo>
                <a:cubicBezTo>
                  <a:pt x="3776994" y="1952473"/>
                  <a:pt x="3789202" y="1938473"/>
                  <a:pt x="3785163" y="1923923"/>
                </a:cubicBezTo>
                <a:cubicBezTo>
                  <a:pt x="3784674" y="1903708"/>
                  <a:pt x="3758563" y="1897024"/>
                  <a:pt x="3744692" y="1908436"/>
                </a:cubicBezTo>
                <a:cubicBezTo>
                  <a:pt x="3734574" y="1920826"/>
                  <a:pt x="3735390" y="1942182"/>
                  <a:pt x="3749587" y="1950986"/>
                </a:cubicBezTo>
                <a:cubicBezTo>
                  <a:pt x="3753953" y="1953676"/>
                  <a:pt x="3758696" y="1954542"/>
                  <a:pt x="3763270" y="1954024"/>
                </a:cubicBezTo>
                <a:close/>
                <a:moveTo>
                  <a:pt x="3837356" y="1954172"/>
                </a:moveTo>
                <a:cubicBezTo>
                  <a:pt x="3850544" y="1952112"/>
                  <a:pt x="3861407" y="1937737"/>
                  <a:pt x="3858830" y="1923821"/>
                </a:cubicBezTo>
                <a:cubicBezTo>
                  <a:pt x="3859157" y="1902824"/>
                  <a:pt x="3827732" y="1896150"/>
                  <a:pt x="3816276" y="1911613"/>
                </a:cubicBezTo>
                <a:cubicBezTo>
                  <a:pt x="3806292" y="1923170"/>
                  <a:pt x="3808910" y="1945306"/>
                  <a:pt x="3823804" y="1951654"/>
                </a:cubicBezTo>
                <a:cubicBezTo>
                  <a:pt x="3828305" y="1954177"/>
                  <a:pt x="3832960" y="1954858"/>
                  <a:pt x="3837356" y="1954172"/>
                </a:cubicBezTo>
                <a:close/>
                <a:moveTo>
                  <a:pt x="3993005" y="2023267"/>
                </a:moveTo>
                <a:cubicBezTo>
                  <a:pt x="4000350" y="2019817"/>
                  <a:pt x="4005959" y="2013122"/>
                  <a:pt x="4006363" y="2004060"/>
                </a:cubicBezTo>
                <a:cubicBezTo>
                  <a:pt x="4010076" y="1981526"/>
                  <a:pt x="3978274" y="1966993"/>
                  <a:pt x="3963745" y="1984139"/>
                </a:cubicBezTo>
                <a:cubicBezTo>
                  <a:pt x="3951477" y="1994099"/>
                  <a:pt x="3954705" y="2017123"/>
                  <a:pt x="3969234" y="2023001"/>
                </a:cubicBezTo>
                <a:cubicBezTo>
                  <a:pt x="3976579" y="2026920"/>
                  <a:pt x="3985660" y="2026716"/>
                  <a:pt x="3993005" y="2023267"/>
                </a:cubicBezTo>
                <a:close/>
                <a:moveTo>
                  <a:pt x="4410590" y="2023433"/>
                </a:moveTo>
                <a:cubicBezTo>
                  <a:pt x="4424780" y="2029964"/>
                  <a:pt x="4445331" y="2021473"/>
                  <a:pt x="4446310" y="2004491"/>
                </a:cubicBezTo>
                <a:cubicBezTo>
                  <a:pt x="4450877" y="1982610"/>
                  <a:pt x="4419235" y="1966118"/>
                  <a:pt x="4404229" y="1983264"/>
                </a:cubicBezTo>
                <a:cubicBezTo>
                  <a:pt x="4390529" y="1993224"/>
                  <a:pt x="4395096" y="2017718"/>
                  <a:pt x="4410590" y="2023433"/>
                </a:cubicBezTo>
                <a:close/>
                <a:moveTo>
                  <a:pt x="4266320" y="2023504"/>
                </a:moveTo>
                <a:cubicBezTo>
                  <a:pt x="4274838" y="2025741"/>
                  <a:pt x="4285384" y="2024387"/>
                  <a:pt x="4293172" y="2021432"/>
                </a:cubicBezTo>
                <a:cubicBezTo>
                  <a:pt x="4297228" y="2008137"/>
                  <a:pt x="4303069" y="1989096"/>
                  <a:pt x="4288791" y="1979740"/>
                </a:cubicBezTo>
                <a:cubicBezTo>
                  <a:pt x="4272080" y="1968742"/>
                  <a:pt x="4247094" y="1983023"/>
                  <a:pt x="4251637" y="2004033"/>
                </a:cubicBezTo>
                <a:cubicBezTo>
                  <a:pt x="4251312" y="2015441"/>
                  <a:pt x="4257802" y="2021268"/>
                  <a:pt x="4266320" y="2023504"/>
                </a:cubicBezTo>
                <a:close/>
                <a:moveTo>
                  <a:pt x="4485630" y="2023635"/>
                </a:moveTo>
                <a:cubicBezTo>
                  <a:pt x="4499944" y="2029964"/>
                  <a:pt x="4519139" y="2020226"/>
                  <a:pt x="4519952" y="2003834"/>
                </a:cubicBezTo>
                <a:cubicBezTo>
                  <a:pt x="4524344" y="1982573"/>
                  <a:pt x="4494088" y="1966992"/>
                  <a:pt x="4478961" y="1982248"/>
                </a:cubicBezTo>
                <a:cubicBezTo>
                  <a:pt x="4463996" y="1992473"/>
                  <a:pt x="4467574" y="2019415"/>
                  <a:pt x="4485630" y="2023635"/>
                </a:cubicBezTo>
                <a:close/>
                <a:moveTo>
                  <a:pt x="4703250" y="2023650"/>
                </a:moveTo>
                <a:cubicBezTo>
                  <a:pt x="4717664" y="2030839"/>
                  <a:pt x="4739529" y="2022343"/>
                  <a:pt x="4738720" y="2004044"/>
                </a:cubicBezTo>
                <a:cubicBezTo>
                  <a:pt x="4742121" y="1986234"/>
                  <a:pt x="4722847" y="1971366"/>
                  <a:pt x="4706813" y="1978065"/>
                </a:cubicBezTo>
                <a:cubicBezTo>
                  <a:pt x="4686405" y="1982967"/>
                  <a:pt x="4685272" y="2014991"/>
                  <a:pt x="4703250" y="2023650"/>
                </a:cubicBezTo>
                <a:close/>
                <a:moveTo>
                  <a:pt x="5145536" y="2023698"/>
                </a:moveTo>
                <a:cubicBezTo>
                  <a:pt x="5159208" y="2029090"/>
                  <a:pt x="5180279" y="2021084"/>
                  <a:pt x="5178832" y="2003602"/>
                </a:cubicBezTo>
                <a:cubicBezTo>
                  <a:pt x="5182049" y="1985302"/>
                  <a:pt x="5161621" y="1969617"/>
                  <a:pt x="5145375" y="1977950"/>
                </a:cubicBezTo>
                <a:cubicBezTo>
                  <a:pt x="5126074" y="1984159"/>
                  <a:pt x="5126074" y="2017653"/>
                  <a:pt x="5145536" y="2023698"/>
                </a:cubicBezTo>
                <a:close/>
                <a:moveTo>
                  <a:pt x="3770634" y="2023899"/>
                </a:moveTo>
                <a:cubicBezTo>
                  <a:pt x="3777104" y="2021447"/>
                  <a:pt x="3782410" y="2016501"/>
                  <a:pt x="3783961" y="2009307"/>
                </a:cubicBezTo>
                <a:cubicBezTo>
                  <a:pt x="3789675" y="1994101"/>
                  <a:pt x="3777430" y="1973990"/>
                  <a:pt x="3760124" y="1976606"/>
                </a:cubicBezTo>
                <a:cubicBezTo>
                  <a:pt x="3735962" y="1975625"/>
                  <a:pt x="3728452" y="2015193"/>
                  <a:pt x="3750329" y="2023531"/>
                </a:cubicBezTo>
                <a:cubicBezTo>
                  <a:pt x="3756533" y="2026311"/>
                  <a:pt x="3764165" y="2026352"/>
                  <a:pt x="3770634" y="2023899"/>
                </a:cubicBezTo>
                <a:close/>
                <a:moveTo>
                  <a:pt x="5091862" y="2023903"/>
                </a:moveTo>
                <a:cubicBezTo>
                  <a:pt x="5098512" y="2021452"/>
                  <a:pt x="5104037" y="2016509"/>
                  <a:pt x="5105756" y="2009320"/>
                </a:cubicBezTo>
                <a:cubicBezTo>
                  <a:pt x="5115579" y="1989551"/>
                  <a:pt x="5089386" y="1969617"/>
                  <a:pt x="5071378" y="1978277"/>
                </a:cubicBezTo>
                <a:cubicBezTo>
                  <a:pt x="5052060" y="1985139"/>
                  <a:pt x="5051733" y="2016509"/>
                  <a:pt x="5071214" y="2023535"/>
                </a:cubicBezTo>
                <a:cubicBezTo>
                  <a:pt x="5077435" y="2026313"/>
                  <a:pt x="5085211" y="2026353"/>
                  <a:pt x="5091862" y="2023903"/>
                </a:cubicBezTo>
                <a:close/>
                <a:moveTo>
                  <a:pt x="817667" y="2024032"/>
                </a:moveTo>
                <a:cubicBezTo>
                  <a:pt x="831967" y="2029964"/>
                  <a:pt x="851791" y="2021066"/>
                  <a:pt x="852116" y="2004094"/>
                </a:cubicBezTo>
                <a:cubicBezTo>
                  <a:pt x="855366" y="1986792"/>
                  <a:pt x="837654" y="1973115"/>
                  <a:pt x="821730" y="1976411"/>
                </a:cubicBezTo>
                <a:cubicBezTo>
                  <a:pt x="799630" y="1979377"/>
                  <a:pt x="795893" y="2018430"/>
                  <a:pt x="817667" y="2024032"/>
                </a:cubicBezTo>
                <a:close/>
                <a:moveTo>
                  <a:pt x="4634208" y="2024198"/>
                </a:moveTo>
                <a:cubicBezTo>
                  <a:pt x="4649997" y="2029090"/>
                  <a:pt x="4669530" y="2016045"/>
                  <a:pt x="4665460" y="1998272"/>
                </a:cubicBezTo>
                <a:cubicBezTo>
                  <a:pt x="4665786" y="1981802"/>
                  <a:pt x="4647555" y="1971366"/>
                  <a:pt x="4633068" y="1977563"/>
                </a:cubicBezTo>
                <a:cubicBezTo>
                  <a:pt x="4610931" y="1982291"/>
                  <a:pt x="4611907" y="2020448"/>
                  <a:pt x="4634208" y="2024198"/>
                </a:cubicBezTo>
                <a:close/>
                <a:moveTo>
                  <a:pt x="1552266" y="2024267"/>
                </a:moveTo>
                <a:cubicBezTo>
                  <a:pt x="1566842" y="2029964"/>
                  <a:pt x="1586116" y="2019709"/>
                  <a:pt x="1585144" y="2002781"/>
                </a:cubicBezTo>
                <a:cubicBezTo>
                  <a:pt x="1587412" y="1985038"/>
                  <a:pt x="1568300" y="1971365"/>
                  <a:pt x="1552266" y="1977713"/>
                </a:cubicBezTo>
                <a:cubicBezTo>
                  <a:pt x="1531696" y="1983899"/>
                  <a:pt x="1530563" y="2019058"/>
                  <a:pt x="1552266" y="2024267"/>
                </a:cubicBezTo>
                <a:close/>
                <a:moveTo>
                  <a:pt x="1626189" y="2024281"/>
                </a:moveTo>
                <a:cubicBezTo>
                  <a:pt x="1640798" y="2029964"/>
                  <a:pt x="1657869" y="2019734"/>
                  <a:pt x="1659182" y="2004144"/>
                </a:cubicBezTo>
                <a:cubicBezTo>
                  <a:pt x="1662629" y="1984170"/>
                  <a:pt x="1636530" y="1968742"/>
                  <a:pt x="1620116" y="1980110"/>
                </a:cubicBezTo>
                <a:cubicBezTo>
                  <a:pt x="1604030" y="1990016"/>
                  <a:pt x="1606984" y="2019571"/>
                  <a:pt x="1626189" y="2024281"/>
                </a:cubicBezTo>
                <a:close/>
                <a:moveTo>
                  <a:pt x="5017443" y="2024343"/>
                </a:moveTo>
                <a:cubicBezTo>
                  <a:pt x="5024293" y="2021776"/>
                  <a:pt x="5029977" y="2016522"/>
                  <a:pt x="5032185" y="2008945"/>
                </a:cubicBezTo>
                <a:cubicBezTo>
                  <a:pt x="5040363" y="1990370"/>
                  <a:pt x="5017137" y="1970491"/>
                  <a:pt x="4999308" y="1978312"/>
                </a:cubicBezTo>
                <a:cubicBezTo>
                  <a:pt x="4979190" y="1984015"/>
                  <a:pt x="4977391" y="2014811"/>
                  <a:pt x="4995710" y="2023610"/>
                </a:cubicBezTo>
                <a:cubicBezTo>
                  <a:pt x="5002579" y="2026787"/>
                  <a:pt x="5010594" y="2026909"/>
                  <a:pt x="5017443" y="2024343"/>
                </a:cubicBezTo>
                <a:close/>
                <a:moveTo>
                  <a:pt x="5586904" y="2024378"/>
                </a:moveTo>
                <a:cubicBezTo>
                  <a:pt x="5601348" y="2029090"/>
                  <a:pt x="5619567" y="2020641"/>
                  <a:pt x="5620552" y="2004391"/>
                </a:cubicBezTo>
                <a:cubicBezTo>
                  <a:pt x="5625476" y="1985217"/>
                  <a:pt x="5599870" y="1969617"/>
                  <a:pt x="5583621" y="1979204"/>
                </a:cubicBezTo>
                <a:cubicBezTo>
                  <a:pt x="5564253" y="1987004"/>
                  <a:pt x="5565894" y="2019991"/>
                  <a:pt x="5586904" y="2024378"/>
                </a:cubicBezTo>
                <a:close/>
                <a:moveTo>
                  <a:pt x="1702009" y="2024465"/>
                </a:moveTo>
                <a:cubicBezTo>
                  <a:pt x="1706378" y="2025491"/>
                  <a:pt x="1710927" y="2025410"/>
                  <a:pt x="1715276" y="2023479"/>
                </a:cubicBezTo>
                <a:cubicBezTo>
                  <a:pt x="1739595" y="2019135"/>
                  <a:pt x="1734441" y="1977299"/>
                  <a:pt x="1710283" y="1976655"/>
                </a:cubicBezTo>
                <a:cubicBezTo>
                  <a:pt x="1687413" y="1973115"/>
                  <a:pt x="1676623" y="2002883"/>
                  <a:pt x="1689829" y="2018813"/>
                </a:cubicBezTo>
                <a:cubicBezTo>
                  <a:pt x="1693453" y="2021307"/>
                  <a:pt x="1697641" y="2023439"/>
                  <a:pt x="1702009" y="2024465"/>
                </a:cubicBezTo>
                <a:close/>
                <a:moveTo>
                  <a:pt x="5307916" y="2024531"/>
                </a:moveTo>
                <a:cubicBezTo>
                  <a:pt x="5313115" y="2023486"/>
                  <a:pt x="5317875" y="2020854"/>
                  <a:pt x="5321158" y="2016359"/>
                </a:cubicBezTo>
                <a:cubicBezTo>
                  <a:pt x="5329858" y="2005832"/>
                  <a:pt x="5322964" y="1992227"/>
                  <a:pt x="5320830" y="1980728"/>
                </a:cubicBezTo>
                <a:cubicBezTo>
                  <a:pt x="5304251" y="1973115"/>
                  <a:pt x="5277660" y="1975545"/>
                  <a:pt x="5277332" y="1998543"/>
                </a:cubicBezTo>
                <a:cubicBezTo>
                  <a:pt x="5272777" y="2016521"/>
                  <a:pt x="5292320" y="2027666"/>
                  <a:pt x="5307916" y="2024531"/>
                </a:cubicBezTo>
                <a:close/>
                <a:moveTo>
                  <a:pt x="981747" y="2024608"/>
                </a:moveTo>
                <a:cubicBezTo>
                  <a:pt x="995898" y="2020183"/>
                  <a:pt x="1006016" y="2002300"/>
                  <a:pt x="996171" y="1988766"/>
                </a:cubicBezTo>
                <a:cubicBezTo>
                  <a:pt x="986448" y="1971366"/>
                  <a:pt x="956632" y="1973300"/>
                  <a:pt x="950799" y="1992633"/>
                </a:cubicBezTo>
                <a:cubicBezTo>
                  <a:pt x="945451" y="2005683"/>
                  <a:pt x="952905" y="2020827"/>
                  <a:pt x="966841" y="2023888"/>
                </a:cubicBezTo>
                <a:cubicBezTo>
                  <a:pt x="971864" y="2026063"/>
                  <a:pt x="977030" y="2026083"/>
                  <a:pt x="981747" y="2024608"/>
                </a:cubicBezTo>
                <a:close/>
                <a:moveTo>
                  <a:pt x="4560012" y="2024712"/>
                </a:moveTo>
                <a:cubicBezTo>
                  <a:pt x="4574164" y="2029964"/>
                  <a:pt x="4592382" y="2019952"/>
                  <a:pt x="4593196" y="2004031"/>
                </a:cubicBezTo>
                <a:cubicBezTo>
                  <a:pt x="4596937" y="1985156"/>
                  <a:pt x="4572212" y="1968742"/>
                  <a:pt x="4556434" y="1979903"/>
                </a:cubicBezTo>
                <a:cubicBezTo>
                  <a:pt x="4536589" y="1987618"/>
                  <a:pt x="4539679" y="2019952"/>
                  <a:pt x="4560012" y="2024712"/>
                </a:cubicBezTo>
                <a:close/>
                <a:moveTo>
                  <a:pt x="3831472" y="2024975"/>
                </a:moveTo>
                <a:cubicBezTo>
                  <a:pt x="3836720" y="2025648"/>
                  <a:pt x="3841929" y="2025362"/>
                  <a:pt x="3846774" y="2022510"/>
                </a:cubicBezTo>
                <a:cubicBezTo>
                  <a:pt x="3866639" y="2013544"/>
                  <a:pt x="3861148" y="1978495"/>
                  <a:pt x="3839183" y="1976865"/>
                </a:cubicBezTo>
                <a:cubicBezTo>
                  <a:pt x="3826586" y="1973115"/>
                  <a:pt x="3818026" y="1984853"/>
                  <a:pt x="3809790" y="1992025"/>
                </a:cubicBezTo>
                <a:cubicBezTo>
                  <a:pt x="3811728" y="2001969"/>
                  <a:pt x="3813666" y="2011750"/>
                  <a:pt x="3815927" y="2021695"/>
                </a:cubicBezTo>
                <a:cubicBezTo>
                  <a:pt x="3820934" y="2022673"/>
                  <a:pt x="3826223" y="2024303"/>
                  <a:pt x="3831472" y="2024975"/>
                </a:cubicBezTo>
                <a:close/>
                <a:moveTo>
                  <a:pt x="3107663" y="2025060"/>
                </a:moveTo>
                <a:cubicBezTo>
                  <a:pt x="3115466" y="2023357"/>
                  <a:pt x="3122194" y="2018228"/>
                  <a:pt x="3124221" y="2009446"/>
                </a:cubicBezTo>
                <a:cubicBezTo>
                  <a:pt x="3130220" y="1993523"/>
                  <a:pt x="3117411" y="1973989"/>
                  <a:pt x="3100063" y="1975959"/>
                </a:cubicBezTo>
                <a:cubicBezTo>
                  <a:pt x="3078337" y="1975302"/>
                  <a:pt x="3068123" y="2006983"/>
                  <a:pt x="3084660" y="2020115"/>
                </a:cubicBezTo>
                <a:cubicBezTo>
                  <a:pt x="3090984" y="2025040"/>
                  <a:pt x="3099860" y="2026763"/>
                  <a:pt x="3107663" y="2025060"/>
                </a:cubicBezTo>
                <a:close/>
                <a:moveTo>
                  <a:pt x="1274447" y="2025127"/>
                </a:moveTo>
                <a:cubicBezTo>
                  <a:pt x="1280889" y="2023517"/>
                  <a:pt x="1286651" y="2019596"/>
                  <a:pt x="1289532" y="2013404"/>
                </a:cubicBezTo>
                <a:cubicBezTo>
                  <a:pt x="1295294" y="2002671"/>
                  <a:pt x="1289203" y="1990783"/>
                  <a:pt x="1286568" y="1980050"/>
                </a:cubicBezTo>
                <a:cubicBezTo>
                  <a:pt x="1274879" y="1977739"/>
                  <a:pt x="1261709" y="1973115"/>
                  <a:pt x="1251173" y="1981206"/>
                </a:cubicBezTo>
                <a:cubicBezTo>
                  <a:pt x="1239978" y="1991774"/>
                  <a:pt x="1239319" y="2016376"/>
                  <a:pt x="1255288" y="2022981"/>
                </a:cubicBezTo>
                <a:cubicBezTo>
                  <a:pt x="1260886" y="2026035"/>
                  <a:pt x="1268006" y="2026737"/>
                  <a:pt x="1274447" y="2025127"/>
                </a:cubicBezTo>
                <a:close/>
                <a:moveTo>
                  <a:pt x="3545209" y="2025170"/>
                </a:moveTo>
                <a:cubicBezTo>
                  <a:pt x="3557941" y="2023239"/>
                  <a:pt x="3569246" y="2011505"/>
                  <a:pt x="3566542" y="1997764"/>
                </a:cubicBezTo>
                <a:cubicBezTo>
                  <a:pt x="3565560" y="1974903"/>
                  <a:pt x="3530172" y="1968742"/>
                  <a:pt x="3518868" y="1987388"/>
                </a:cubicBezTo>
                <a:cubicBezTo>
                  <a:pt x="3513298" y="2000520"/>
                  <a:pt x="3516902" y="2019490"/>
                  <a:pt x="3532466" y="2023543"/>
                </a:cubicBezTo>
                <a:cubicBezTo>
                  <a:pt x="3536561" y="2025367"/>
                  <a:pt x="3540964" y="2025813"/>
                  <a:pt x="3545209" y="2025170"/>
                </a:cubicBezTo>
                <a:close/>
                <a:moveTo>
                  <a:pt x="3620652" y="2025205"/>
                </a:moveTo>
                <a:cubicBezTo>
                  <a:pt x="3633626" y="2021936"/>
                  <a:pt x="3643335" y="2007405"/>
                  <a:pt x="3637248" y="1993693"/>
                </a:cubicBezTo>
                <a:cubicBezTo>
                  <a:pt x="3633189" y="1971366"/>
                  <a:pt x="3596504" y="1971690"/>
                  <a:pt x="3590985" y="1992884"/>
                </a:cubicBezTo>
                <a:cubicBezTo>
                  <a:pt x="3586765" y="2005666"/>
                  <a:pt x="3592771" y="2021683"/>
                  <a:pt x="3607055" y="2024272"/>
                </a:cubicBezTo>
                <a:cubicBezTo>
                  <a:pt x="3611641" y="2026132"/>
                  <a:pt x="3616328" y="2026294"/>
                  <a:pt x="3620652" y="2025205"/>
                </a:cubicBezTo>
                <a:close/>
                <a:moveTo>
                  <a:pt x="1191549" y="2025224"/>
                </a:moveTo>
                <a:cubicBezTo>
                  <a:pt x="1197795" y="2025672"/>
                  <a:pt x="1204282" y="2024084"/>
                  <a:pt x="1209440" y="2020828"/>
                </a:cubicBezTo>
                <a:cubicBezTo>
                  <a:pt x="1219917" y="2010731"/>
                  <a:pt x="1220078" y="1991353"/>
                  <a:pt x="1209601" y="1981257"/>
                </a:cubicBezTo>
                <a:cubicBezTo>
                  <a:pt x="1199769" y="1973115"/>
                  <a:pt x="1187036" y="1978326"/>
                  <a:pt x="1176076" y="1980117"/>
                </a:cubicBezTo>
                <a:cubicBezTo>
                  <a:pt x="1172529" y="1992005"/>
                  <a:pt x="1166727" y="2006172"/>
                  <a:pt x="1175108" y="2017408"/>
                </a:cubicBezTo>
                <a:cubicBezTo>
                  <a:pt x="1179299" y="2022293"/>
                  <a:pt x="1185303" y="2024776"/>
                  <a:pt x="1191549" y="2025224"/>
                </a:cubicBezTo>
                <a:close/>
                <a:moveTo>
                  <a:pt x="3171444" y="2025263"/>
                </a:moveTo>
                <a:cubicBezTo>
                  <a:pt x="3176806" y="2026118"/>
                  <a:pt x="3182126" y="2026078"/>
                  <a:pt x="3187075" y="2023065"/>
                </a:cubicBezTo>
                <a:cubicBezTo>
                  <a:pt x="3204562" y="2014597"/>
                  <a:pt x="3203077" y="1983495"/>
                  <a:pt x="3183446" y="1978284"/>
                </a:cubicBezTo>
                <a:cubicBezTo>
                  <a:pt x="3174372" y="1974864"/>
                  <a:pt x="3164969" y="1979424"/>
                  <a:pt x="3156061" y="1980727"/>
                </a:cubicBezTo>
                <a:cubicBezTo>
                  <a:pt x="3149462" y="1993917"/>
                  <a:pt x="3149792" y="2008572"/>
                  <a:pt x="3155566" y="2022088"/>
                </a:cubicBezTo>
                <a:cubicBezTo>
                  <a:pt x="3160680" y="2022658"/>
                  <a:pt x="3166083" y="2024408"/>
                  <a:pt x="3171444" y="2025263"/>
                </a:cubicBezTo>
                <a:close/>
                <a:moveTo>
                  <a:pt x="904718" y="2025280"/>
                </a:moveTo>
                <a:cubicBezTo>
                  <a:pt x="917145" y="2023210"/>
                  <a:pt x="928023" y="2011444"/>
                  <a:pt x="925592" y="1997753"/>
                </a:cubicBezTo>
                <a:cubicBezTo>
                  <a:pt x="924620" y="1976403"/>
                  <a:pt x="894964" y="1968742"/>
                  <a:pt x="882000" y="1984389"/>
                </a:cubicBezTo>
                <a:cubicBezTo>
                  <a:pt x="869360" y="1995798"/>
                  <a:pt x="875518" y="2020082"/>
                  <a:pt x="892209" y="2023831"/>
                </a:cubicBezTo>
                <a:cubicBezTo>
                  <a:pt x="896261" y="2025583"/>
                  <a:pt x="900575" y="2025970"/>
                  <a:pt x="904718" y="2025280"/>
                </a:cubicBezTo>
                <a:close/>
                <a:moveTo>
                  <a:pt x="4866366" y="2025281"/>
                </a:moveTo>
                <a:cubicBezTo>
                  <a:pt x="4879696" y="2022047"/>
                  <a:pt x="4889889" y="2007547"/>
                  <a:pt x="4884518" y="1993047"/>
                </a:cubicBezTo>
                <a:cubicBezTo>
                  <a:pt x="4880448" y="1972730"/>
                  <a:pt x="4848219" y="1969617"/>
                  <a:pt x="4839917" y="1988132"/>
                </a:cubicBezTo>
                <a:cubicBezTo>
                  <a:pt x="4833081" y="2000912"/>
                  <a:pt x="4837150" y="2020245"/>
                  <a:pt x="4852451" y="2024341"/>
                </a:cubicBezTo>
                <a:cubicBezTo>
                  <a:pt x="4857131" y="2026184"/>
                  <a:pt x="4861922" y="2026359"/>
                  <a:pt x="4866366" y="2025281"/>
                </a:cubicBezTo>
                <a:close/>
                <a:moveTo>
                  <a:pt x="5226208" y="2025285"/>
                </a:moveTo>
                <a:cubicBezTo>
                  <a:pt x="5235713" y="2026220"/>
                  <a:pt x="5245639" y="2022436"/>
                  <a:pt x="5249498" y="2013158"/>
                </a:cubicBezTo>
                <a:cubicBezTo>
                  <a:pt x="5254642" y="2002415"/>
                  <a:pt x="5249658" y="1990695"/>
                  <a:pt x="5247247" y="1980115"/>
                </a:cubicBezTo>
                <a:cubicBezTo>
                  <a:pt x="5236959" y="1978650"/>
                  <a:pt x="5225867" y="1973115"/>
                  <a:pt x="5216061" y="1978975"/>
                </a:cubicBezTo>
                <a:cubicBezTo>
                  <a:pt x="5204969" y="1984021"/>
                  <a:pt x="5203040" y="1998345"/>
                  <a:pt x="5205451" y="2009089"/>
                </a:cubicBezTo>
                <a:cubicBezTo>
                  <a:pt x="5207621" y="2018692"/>
                  <a:pt x="5216704" y="2024349"/>
                  <a:pt x="5226208" y="2025285"/>
                </a:cubicBezTo>
                <a:close/>
                <a:moveTo>
                  <a:pt x="1416488" y="2025299"/>
                </a:moveTo>
                <a:cubicBezTo>
                  <a:pt x="1430129" y="2023901"/>
                  <a:pt x="1442870" y="2012875"/>
                  <a:pt x="1439546" y="1998134"/>
                </a:cubicBezTo>
                <a:cubicBezTo>
                  <a:pt x="1438725" y="1978156"/>
                  <a:pt x="1410166" y="1969617"/>
                  <a:pt x="1396871" y="1983473"/>
                </a:cubicBezTo>
                <a:cubicBezTo>
                  <a:pt x="1382755" y="1993462"/>
                  <a:pt x="1387515" y="2017467"/>
                  <a:pt x="1403108" y="2023267"/>
                </a:cubicBezTo>
                <a:cubicBezTo>
                  <a:pt x="1407293" y="2025160"/>
                  <a:pt x="1411941" y="2025764"/>
                  <a:pt x="1416488" y="2025299"/>
                </a:cubicBezTo>
                <a:close/>
                <a:moveTo>
                  <a:pt x="4939663" y="2025372"/>
                </a:moveTo>
                <a:cubicBezTo>
                  <a:pt x="4951857" y="2023299"/>
                  <a:pt x="4962377" y="2011697"/>
                  <a:pt x="4959319" y="1998351"/>
                </a:cubicBezTo>
                <a:cubicBezTo>
                  <a:pt x="4958830" y="1979086"/>
                  <a:pt x="4933223" y="1969617"/>
                  <a:pt x="4919033" y="1981372"/>
                </a:cubicBezTo>
                <a:cubicBezTo>
                  <a:pt x="4903049" y="1992473"/>
                  <a:pt x="4907289" y="2020391"/>
                  <a:pt x="4927351" y="2023982"/>
                </a:cubicBezTo>
                <a:cubicBezTo>
                  <a:pt x="4931347" y="2025696"/>
                  <a:pt x="4935598" y="2026064"/>
                  <a:pt x="4939663" y="2025372"/>
                </a:cubicBezTo>
                <a:close/>
                <a:moveTo>
                  <a:pt x="1048796" y="2025421"/>
                </a:moveTo>
                <a:cubicBezTo>
                  <a:pt x="1062136" y="2024449"/>
                  <a:pt x="1074078" y="2012988"/>
                  <a:pt x="1071634" y="1998153"/>
                </a:cubicBezTo>
                <a:cubicBezTo>
                  <a:pt x="1071146" y="1978859"/>
                  <a:pt x="1046875" y="1969617"/>
                  <a:pt x="1032377" y="1980480"/>
                </a:cubicBezTo>
                <a:cubicBezTo>
                  <a:pt x="1018043" y="1990046"/>
                  <a:pt x="1019183" y="2015501"/>
                  <a:pt x="1035472" y="2022635"/>
                </a:cubicBezTo>
                <a:cubicBezTo>
                  <a:pt x="1039748" y="2024905"/>
                  <a:pt x="1044350" y="2025746"/>
                  <a:pt x="1048796" y="2025421"/>
                </a:cubicBezTo>
                <a:close/>
                <a:moveTo>
                  <a:pt x="4791217" y="2025476"/>
                </a:moveTo>
                <a:cubicBezTo>
                  <a:pt x="4803707" y="2023711"/>
                  <a:pt x="4814540" y="2012548"/>
                  <a:pt x="4811393" y="1998556"/>
                </a:cubicBezTo>
                <a:cubicBezTo>
                  <a:pt x="4812684" y="1978440"/>
                  <a:pt x="4784925" y="1970491"/>
                  <a:pt x="4771692" y="1982334"/>
                </a:cubicBezTo>
                <a:cubicBezTo>
                  <a:pt x="4762008" y="1994338"/>
                  <a:pt x="4761363" y="2018348"/>
                  <a:pt x="4778631" y="2023864"/>
                </a:cubicBezTo>
                <a:cubicBezTo>
                  <a:pt x="4782706" y="2025608"/>
                  <a:pt x="4787054" y="2026064"/>
                  <a:pt x="4791217" y="2025476"/>
                </a:cubicBezTo>
                <a:close/>
                <a:moveTo>
                  <a:pt x="5525452" y="2025501"/>
                </a:moveTo>
                <a:cubicBezTo>
                  <a:pt x="5537889" y="2023417"/>
                  <a:pt x="5548815" y="2011981"/>
                  <a:pt x="5547106" y="1998719"/>
                </a:cubicBezTo>
                <a:cubicBezTo>
                  <a:pt x="5545804" y="1981198"/>
                  <a:pt x="5523829" y="1970491"/>
                  <a:pt x="5509179" y="1979738"/>
                </a:cubicBezTo>
                <a:cubicBezTo>
                  <a:pt x="5490786" y="1987687"/>
                  <a:pt x="5492576" y="2019970"/>
                  <a:pt x="5512923" y="2024188"/>
                </a:cubicBezTo>
                <a:cubicBezTo>
                  <a:pt x="5516993" y="2025851"/>
                  <a:pt x="5521306" y="2026195"/>
                  <a:pt x="5525452" y="2025501"/>
                </a:cubicBezTo>
                <a:close/>
                <a:moveTo>
                  <a:pt x="1783572" y="2025503"/>
                </a:moveTo>
                <a:cubicBezTo>
                  <a:pt x="1796844" y="2024065"/>
                  <a:pt x="1808425" y="2012136"/>
                  <a:pt x="1805012" y="1997483"/>
                </a:cubicBezTo>
                <a:cubicBezTo>
                  <a:pt x="1805337" y="1974071"/>
                  <a:pt x="1767953" y="1968742"/>
                  <a:pt x="1759339" y="1988926"/>
                </a:cubicBezTo>
                <a:cubicBezTo>
                  <a:pt x="1754463" y="2000713"/>
                  <a:pt x="1756251" y="2018635"/>
                  <a:pt x="1770229" y="2023157"/>
                </a:cubicBezTo>
                <a:cubicBezTo>
                  <a:pt x="1774536" y="2025296"/>
                  <a:pt x="1779148" y="2025982"/>
                  <a:pt x="1783572" y="2025503"/>
                </a:cubicBezTo>
                <a:close/>
                <a:moveTo>
                  <a:pt x="5377525" y="2025545"/>
                </a:moveTo>
                <a:cubicBezTo>
                  <a:pt x="5391403" y="2023536"/>
                  <a:pt x="5403419" y="2009791"/>
                  <a:pt x="5398455" y="1995049"/>
                </a:cubicBezTo>
                <a:cubicBezTo>
                  <a:pt x="5396034" y="1978294"/>
                  <a:pt x="5373111" y="1971366"/>
                  <a:pt x="5360358" y="1981194"/>
                </a:cubicBezTo>
                <a:cubicBezTo>
                  <a:pt x="5346475" y="1990700"/>
                  <a:pt x="5347282" y="2017122"/>
                  <a:pt x="5363586" y="2023244"/>
                </a:cubicBezTo>
                <a:cubicBezTo>
                  <a:pt x="5368066" y="2025580"/>
                  <a:pt x="5372899" y="2026214"/>
                  <a:pt x="5377525" y="2025545"/>
                </a:cubicBezTo>
                <a:close/>
                <a:moveTo>
                  <a:pt x="1342135" y="2025551"/>
                </a:moveTo>
                <a:cubicBezTo>
                  <a:pt x="1355510" y="2024679"/>
                  <a:pt x="1367955" y="2013483"/>
                  <a:pt x="1365539" y="1998434"/>
                </a:cubicBezTo>
                <a:cubicBezTo>
                  <a:pt x="1365217" y="1977389"/>
                  <a:pt x="1336539" y="1968742"/>
                  <a:pt x="1323328" y="1983262"/>
                </a:cubicBezTo>
                <a:cubicBezTo>
                  <a:pt x="1313661" y="1994029"/>
                  <a:pt x="1313983" y="2017195"/>
                  <a:pt x="1328966" y="2022742"/>
                </a:cubicBezTo>
                <a:cubicBezTo>
                  <a:pt x="1333115" y="2024985"/>
                  <a:pt x="1337677" y="2025841"/>
                  <a:pt x="1342135" y="2025551"/>
                </a:cubicBezTo>
                <a:close/>
                <a:moveTo>
                  <a:pt x="3693747" y="2025585"/>
                </a:moveTo>
                <a:cubicBezTo>
                  <a:pt x="3705580" y="2023083"/>
                  <a:pt x="3715078" y="2011251"/>
                  <a:pt x="3711690" y="1998232"/>
                </a:cubicBezTo>
                <a:cubicBezTo>
                  <a:pt x="3710722" y="1977791"/>
                  <a:pt x="3684267" y="1970491"/>
                  <a:pt x="3670072" y="1983145"/>
                </a:cubicBezTo>
                <a:cubicBezTo>
                  <a:pt x="3660232" y="1996285"/>
                  <a:pt x="3662329" y="2022079"/>
                  <a:pt x="3681525" y="2024675"/>
                </a:cubicBezTo>
                <a:cubicBezTo>
                  <a:pt x="3685598" y="2026216"/>
                  <a:pt x="3689802" y="2026419"/>
                  <a:pt x="3693747" y="2025585"/>
                </a:cubicBezTo>
                <a:close/>
                <a:moveTo>
                  <a:pt x="4344082" y="2025592"/>
                </a:moveTo>
                <a:cubicBezTo>
                  <a:pt x="4358990" y="2027245"/>
                  <a:pt x="4374928" y="2015684"/>
                  <a:pt x="4372730" y="1998588"/>
                </a:cubicBezTo>
                <a:cubicBezTo>
                  <a:pt x="4373055" y="1977270"/>
                  <a:pt x="4343418" y="1968742"/>
                  <a:pt x="4330065" y="1983173"/>
                </a:cubicBezTo>
                <a:cubicBezTo>
                  <a:pt x="4322412" y="1993832"/>
                  <a:pt x="4321435" y="2008919"/>
                  <a:pt x="4330228" y="2019250"/>
                </a:cubicBezTo>
                <a:cubicBezTo>
                  <a:pt x="4334259" y="2023022"/>
                  <a:pt x="4339113" y="2025041"/>
                  <a:pt x="4344082" y="2025592"/>
                </a:cubicBezTo>
                <a:close/>
                <a:moveTo>
                  <a:pt x="5451589" y="2025616"/>
                </a:moveTo>
                <a:cubicBezTo>
                  <a:pt x="5464699" y="2023771"/>
                  <a:pt x="5476531" y="2011502"/>
                  <a:pt x="5473124" y="1997112"/>
                </a:cubicBezTo>
                <a:cubicBezTo>
                  <a:pt x="5470691" y="1976122"/>
                  <a:pt x="5440841" y="1968742"/>
                  <a:pt x="5428837" y="1985797"/>
                </a:cubicBezTo>
                <a:cubicBezTo>
                  <a:pt x="5417319" y="1997604"/>
                  <a:pt x="5423808" y="2018431"/>
                  <a:pt x="5438570" y="2023679"/>
                </a:cubicBezTo>
                <a:cubicBezTo>
                  <a:pt x="5442707" y="2025688"/>
                  <a:pt x="5447219" y="2026231"/>
                  <a:pt x="5451589" y="2025616"/>
                </a:cubicBezTo>
                <a:close/>
                <a:moveTo>
                  <a:pt x="4205265" y="2025699"/>
                </a:moveTo>
                <a:cubicBezTo>
                  <a:pt x="4217904" y="2023771"/>
                  <a:pt x="4228663" y="2011566"/>
                  <a:pt x="4225851" y="1997618"/>
                </a:cubicBezTo>
                <a:cubicBezTo>
                  <a:pt x="4224710" y="1976736"/>
                  <a:pt x="4194878" y="1968742"/>
                  <a:pt x="4182326" y="1984241"/>
                </a:cubicBezTo>
                <a:cubicBezTo>
                  <a:pt x="4174501" y="1996639"/>
                  <a:pt x="4175479" y="2019642"/>
                  <a:pt x="4192433" y="2023884"/>
                </a:cubicBezTo>
                <a:cubicBezTo>
                  <a:pt x="4196630" y="2025841"/>
                  <a:pt x="4201052" y="2026341"/>
                  <a:pt x="4205265" y="2025699"/>
                </a:cubicBezTo>
                <a:close/>
                <a:moveTo>
                  <a:pt x="4056638" y="2025729"/>
                </a:moveTo>
                <a:cubicBezTo>
                  <a:pt x="4070060" y="2024414"/>
                  <a:pt x="4082569" y="2012912"/>
                  <a:pt x="4079647" y="1998107"/>
                </a:cubicBezTo>
                <a:cubicBezTo>
                  <a:pt x="4079160" y="1976084"/>
                  <a:pt x="4046533" y="1968742"/>
                  <a:pt x="4034683" y="1986198"/>
                </a:cubicBezTo>
                <a:cubicBezTo>
                  <a:pt x="4024944" y="1998107"/>
                  <a:pt x="4029327" y="2017195"/>
                  <a:pt x="4043449" y="2023394"/>
                </a:cubicBezTo>
                <a:cubicBezTo>
                  <a:pt x="4047588" y="2025474"/>
                  <a:pt x="4052163" y="2026168"/>
                  <a:pt x="4056638" y="2025729"/>
                </a:cubicBezTo>
                <a:close/>
                <a:moveTo>
                  <a:pt x="1490524" y="2025749"/>
                </a:moveTo>
                <a:cubicBezTo>
                  <a:pt x="1503626" y="2024150"/>
                  <a:pt x="1515668" y="2012404"/>
                  <a:pt x="1512964" y="1998260"/>
                </a:cubicBezTo>
                <a:cubicBezTo>
                  <a:pt x="1511817" y="1976614"/>
                  <a:pt x="1481180" y="1968742"/>
                  <a:pt x="1468237" y="1984977"/>
                </a:cubicBezTo>
                <a:cubicBezTo>
                  <a:pt x="1457096" y="1997112"/>
                  <a:pt x="1461519" y="2018759"/>
                  <a:pt x="1477575" y="2023679"/>
                </a:cubicBezTo>
                <a:cubicBezTo>
                  <a:pt x="1481671" y="2025688"/>
                  <a:pt x="1486156" y="2026282"/>
                  <a:pt x="1490524" y="2025749"/>
                </a:cubicBezTo>
                <a:close/>
                <a:moveTo>
                  <a:pt x="1123529" y="2025944"/>
                </a:moveTo>
                <a:cubicBezTo>
                  <a:pt x="1136757" y="2024127"/>
                  <a:pt x="1148876" y="2012330"/>
                  <a:pt x="1145175" y="1998037"/>
                </a:cubicBezTo>
                <a:cubicBezTo>
                  <a:pt x="1144682" y="1977503"/>
                  <a:pt x="1117547" y="1969617"/>
                  <a:pt x="1103568" y="1982267"/>
                </a:cubicBezTo>
                <a:cubicBezTo>
                  <a:pt x="1092385" y="1993930"/>
                  <a:pt x="1093865" y="2018079"/>
                  <a:pt x="1110475" y="2024157"/>
                </a:cubicBezTo>
                <a:cubicBezTo>
                  <a:pt x="1114587" y="2026046"/>
                  <a:pt x="1119120" y="2026550"/>
                  <a:pt x="1123529" y="2025944"/>
                </a:cubicBezTo>
                <a:close/>
                <a:moveTo>
                  <a:pt x="3029298" y="2026091"/>
                </a:moveTo>
                <a:cubicBezTo>
                  <a:pt x="3043199" y="2025161"/>
                  <a:pt x="3056685" y="2013488"/>
                  <a:pt x="3053858" y="1998614"/>
                </a:cubicBezTo>
                <a:cubicBezTo>
                  <a:pt x="3051565" y="1981057"/>
                  <a:pt x="3029119" y="1970491"/>
                  <a:pt x="3014210" y="1980570"/>
                </a:cubicBezTo>
                <a:cubicBezTo>
                  <a:pt x="2998154" y="1988860"/>
                  <a:pt x="2999301" y="2016007"/>
                  <a:pt x="3015848" y="2023160"/>
                </a:cubicBezTo>
                <a:cubicBezTo>
                  <a:pt x="3019985" y="2025517"/>
                  <a:pt x="3024665" y="2026401"/>
                  <a:pt x="3029298" y="2026091"/>
                </a:cubicBezTo>
                <a:close/>
                <a:moveTo>
                  <a:pt x="3551141" y="2096929"/>
                </a:moveTo>
                <a:cubicBezTo>
                  <a:pt x="3559159" y="2093973"/>
                  <a:pt x="3565647" y="2087500"/>
                  <a:pt x="3566790" y="2078414"/>
                </a:cubicBezTo>
                <a:cubicBezTo>
                  <a:pt x="3573646" y="2052200"/>
                  <a:pt x="3530717" y="2040460"/>
                  <a:pt x="3518964" y="2062493"/>
                </a:cubicBezTo>
                <a:cubicBezTo>
                  <a:pt x="3515047" y="2072785"/>
                  <a:pt x="3515373" y="2088224"/>
                  <a:pt x="3526310" y="2094335"/>
                </a:cubicBezTo>
                <a:cubicBezTo>
                  <a:pt x="3533573" y="2099321"/>
                  <a:pt x="3543122" y="2099884"/>
                  <a:pt x="3551141" y="2096929"/>
                </a:cubicBezTo>
                <a:close/>
                <a:moveTo>
                  <a:pt x="4578466" y="2097168"/>
                </a:moveTo>
                <a:cubicBezTo>
                  <a:pt x="4586427" y="2094208"/>
                  <a:pt x="4592787" y="2087759"/>
                  <a:pt x="4593435" y="2078512"/>
                </a:cubicBezTo>
                <a:cubicBezTo>
                  <a:pt x="4597811" y="2058559"/>
                  <a:pt x="4573017" y="2043958"/>
                  <a:pt x="4556488" y="2053205"/>
                </a:cubicBezTo>
                <a:cubicBezTo>
                  <a:pt x="4540282" y="2060019"/>
                  <a:pt x="4538338" y="2086461"/>
                  <a:pt x="4553895" y="2094897"/>
                </a:cubicBezTo>
                <a:cubicBezTo>
                  <a:pt x="4560944" y="2099602"/>
                  <a:pt x="4570505" y="2100129"/>
                  <a:pt x="4578466" y="2097168"/>
                </a:cubicBezTo>
                <a:close/>
                <a:moveTo>
                  <a:pt x="5090208" y="2097534"/>
                </a:moveTo>
                <a:cubicBezTo>
                  <a:pt x="5098763" y="2094798"/>
                  <a:pt x="5105801" y="2088117"/>
                  <a:pt x="5106448" y="2078458"/>
                </a:cubicBezTo>
                <a:cubicBezTo>
                  <a:pt x="5110331" y="2060910"/>
                  <a:pt x="5090754" y="2046582"/>
                  <a:pt x="5074737" y="2051573"/>
                </a:cubicBezTo>
                <a:cubicBezTo>
                  <a:pt x="5055322" y="2053666"/>
                  <a:pt x="5049983" y="2081999"/>
                  <a:pt x="5064868" y="2092946"/>
                </a:cubicBezTo>
                <a:cubicBezTo>
                  <a:pt x="5071582" y="2099064"/>
                  <a:pt x="5081653" y="2100271"/>
                  <a:pt x="5090208" y="2097534"/>
                </a:cubicBezTo>
                <a:close/>
                <a:moveTo>
                  <a:pt x="4504211" y="2097576"/>
                </a:moveTo>
                <a:cubicBezTo>
                  <a:pt x="4512139" y="2094481"/>
                  <a:pt x="4518490" y="2087716"/>
                  <a:pt x="4519460" y="2078123"/>
                </a:cubicBezTo>
                <a:cubicBezTo>
                  <a:pt x="4526094" y="2054508"/>
                  <a:pt x="4493736" y="2042209"/>
                  <a:pt x="4478042" y="2056148"/>
                </a:cubicBezTo>
                <a:cubicBezTo>
                  <a:pt x="4465746" y="2065332"/>
                  <a:pt x="4466878" y="2086650"/>
                  <a:pt x="4479498" y="2095014"/>
                </a:cubicBezTo>
                <a:cubicBezTo>
                  <a:pt x="4486778" y="2100097"/>
                  <a:pt x="4496284" y="2100671"/>
                  <a:pt x="4504211" y="2097576"/>
                </a:cubicBezTo>
                <a:close/>
                <a:moveTo>
                  <a:pt x="1497119" y="2097676"/>
                </a:moveTo>
                <a:cubicBezTo>
                  <a:pt x="1505491" y="2094767"/>
                  <a:pt x="1512212" y="2088014"/>
                  <a:pt x="1512453" y="2078170"/>
                </a:cubicBezTo>
                <a:cubicBezTo>
                  <a:pt x="1517444" y="2055389"/>
                  <a:pt x="1486373" y="2042209"/>
                  <a:pt x="1470758" y="2056203"/>
                </a:cubicBezTo>
                <a:cubicBezTo>
                  <a:pt x="1458845" y="2065315"/>
                  <a:pt x="1460133" y="2085492"/>
                  <a:pt x="1471885" y="2094116"/>
                </a:cubicBezTo>
                <a:cubicBezTo>
                  <a:pt x="1478727" y="2099649"/>
                  <a:pt x="1488748" y="2100584"/>
                  <a:pt x="1497119" y="2097676"/>
                </a:cubicBezTo>
                <a:close/>
                <a:moveTo>
                  <a:pt x="1715365" y="2097701"/>
                </a:moveTo>
                <a:cubicBezTo>
                  <a:pt x="1722468" y="2095649"/>
                  <a:pt x="1728479" y="2090773"/>
                  <a:pt x="1730456" y="2083053"/>
                </a:cubicBezTo>
                <a:cubicBezTo>
                  <a:pt x="1731773" y="2073301"/>
                  <a:pt x="1732597" y="2060623"/>
                  <a:pt x="1723209" y="2054284"/>
                </a:cubicBezTo>
                <a:cubicBezTo>
                  <a:pt x="1711680" y="2047457"/>
                  <a:pt x="1692410" y="2048595"/>
                  <a:pt x="1685987" y="2061760"/>
                </a:cubicBezTo>
                <a:cubicBezTo>
                  <a:pt x="1681870" y="2072813"/>
                  <a:pt x="1682693" y="2088417"/>
                  <a:pt x="1693728" y="2095406"/>
                </a:cubicBezTo>
                <a:cubicBezTo>
                  <a:pt x="1700069" y="2098981"/>
                  <a:pt x="1708263" y="2099753"/>
                  <a:pt x="1715365" y="2097701"/>
                </a:cubicBezTo>
                <a:close/>
                <a:moveTo>
                  <a:pt x="4797207" y="2097720"/>
                </a:moveTo>
                <a:cubicBezTo>
                  <a:pt x="4805599" y="2094891"/>
                  <a:pt x="4812215" y="2088126"/>
                  <a:pt x="4811725" y="2078123"/>
                </a:cubicBezTo>
                <a:cubicBezTo>
                  <a:pt x="4816463" y="2060740"/>
                  <a:pt x="4798820" y="2044833"/>
                  <a:pt x="4782157" y="2050901"/>
                </a:cubicBezTo>
                <a:cubicBezTo>
                  <a:pt x="4762554" y="2053361"/>
                  <a:pt x="4759614" y="2081567"/>
                  <a:pt x="4772029" y="2093702"/>
                </a:cubicBezTo>
                <a:cubicBezTo>
                  <a:pt x="4778645" y="2099442"/>
                  <a:pt x="4788814" y="2100549"/>
                  <a:pt x="4797207" y="2097720"/>
                </a:cubicBezTo>
                <a:close/>
                <a:moveTo>
                  <a:pt x="3257214" y="2097811"/>
                </a:moveTo>
                <a:cubicBezTo>
                  <a:pt x="3264998" y="2095021"/>
                  <a:pt x="3271096" y="2088750"/>
                  <a:pt x="3271340" y="2079221"/>
                </a:cubicBezTo>
                <a:cubicBezTo>
                  <a:pt x="3275405" y="2062769"/>
                  <a:pt x="3260445" y="2047457"/>
                  <a:pt x="3243860" y="2050878"/>
                </a:cubicBezTo>
                <a:cubicBezTo>
                  <a:pt x="3221908" y="2052018"/>
                  <a:pt x="3217681" y="2083619"/>
                  <a:pt x="3232965" y="2095510"/>
                </a:cubicBezTo>
                <a:cubicBezTo>
                  <a:pt x="3239957" y="2099908"/>
                  <a:pt x="3249429" y="2100600"/>
                  <a:pt x="3257214" y="2097811"/>
                </a:cubicBezTo>
                <a:close/>
                <a:moveTo>
                  <a:pt x="905641" y="2098537"/>
                </a:moveTo>
                <a:cubicBezTo>
                  <a:pt x="912379" y="2097380"/>
                  <a:pt x="918572" y="2093889"/>
                  <a:pt x="922295" y="2087720"/>
                </a:cubicBezTo>
                <a:cubicBezTo>
                  <a:pt x="932332" y="2072459"/>
                  <a:pt x="920514" y="2047456"/>
                  <a:pt x="900764" y="2050866"/>
                </a:cubicBezTo>
                <a:cubicBezTo>
                  <a:pt x="877452" y="2049080"/>
                  <a:pt x="864987" y="2082849"/>
                  <a:pt x="885708" y="2095350"/>
                </a:cubicBezTo>
                <a:cubicBezTo>
                  <a:pt x="891617" y="2098516"/>
                  <a:pt x="898902" y="2099693"/>
                  <a:pt x="905641" y="2098537"/>
                </a:cubicBezTo>
                <a:close/>
                <a:moveTo>
                  <a:pt x="1270443" y="2098726"/>
                </a:moveTo>
                <a:cubicBezTo>
                  <a:pt x="1276495" y="2098180"/>
                  <a:pt x="1282221" y="2095634"/>
                  <a:pt x="1285958" y="2090622"/>
                </a:cubicBezTo>
                <a:cubicBezTo>
                  <a:pt x="1298792" y="2076233"/>
                  <a:pt x="1289207" y="2048265"/>
                  <a:pt x="1267925" y="2050851"/>
                </a:cubicBezTo>
                <a:cubicBezTo>
                  <a:pt x="1243719" y="2047456"/>
                  <a:pt x="1234946" y="2082215"/>
                  <a:pt x="1252979" y="2094825"/>
                </a:cubicBezTo>
                <a:cubicBezTo>
                  <a:pt x="1258015" y="2097816"/>
                  <a:pt x="1264392" y="2099271"/>
                  <a:pt x="1270443" y="2098726"/>
                </a:cubicBezTo>
                <a:close/>
                <a:moveTo>
                  <a:pt x="5452576" y="2098727"/>
                </a:moveTo>
                <a:cubicBezTo>
                  <a:pt x="5471270" y="2097250"/>
                  <a:pt x="5480290" y="2071477"/>
                  <a:pt x="5468319" y="2057852"/>
                </a:cubicBezTo>
                <a:cubicBezTo>
                  <a:pt x="5459791" y="2048331"/>
                  <a:pt x="5444868" y="2048331"/>
                  <a:pt x="5434373" y="2053748"/>
                </a:cubicBezTo>
                <a:cubicBezTo>
                  <a:pt x="5423058" y="2059658"/>
                  <a:pt x="5424698" y="2073776"/>
                  <a:pt x="5422566" y="2084446"/>
                </a:cubicBezTo>
                <a:cubicBezTo>
                  <a:pt x="5430929" y="2091669"/>
                  <a:pt x="5440277" y="2101682"/>
                  <a:pt x="5452576" y="2098727"/>
                </a:cubicBezTo>
                <a:close/>
                <a:moveTo>
                  <a:pt x="1043363" y="2098753"/>
                </a:moveTo>
                <a:cubicBezTo>
                  <a:pt x="1058371" y="2100273"/>
                  <a:pt x="1074191" y="2089298"/>
                  <a:pt x="1072086" y="2072396"/>
                </a:cubicBezTo>
                <a:cubicBezTo>
                  <a:pt x="1072746" y="2052291"/>
                  <a:pt x="1046658" y="2044833"/>
                  <a:pt x="1031632" y="2054399"/>
                </a:cubicBezTo>
                <a:cubicBezTo>
                  <a:pt x="1019743" y="2063154"/>
                  <a:pt x="1018918" y="2082448"/>
                  <a:pt x="1029320" y="2092825"/>
                </a:cubicBezTo>
                <a:cubicBezTo>
                  <a:pt x="1033448" y="2096351"/>
                  <a:pt x="1038361" y="2098246"/>
                  <a:pt x="1043363" y="2098753"/>
                </a:cubicBezTo>
                <a:close/>
                <a:moveTo>
                  <a:pt x="1925690" y="2098799"/>
                </a:moveTo>
                <a:cubicBezTo>
                  <a:pt x="1939705" y="2098965"/>
                  <a:pt x="1953928" y="2088808"/>
                  <a:pt x="1952945" y="2073648"/>
                </a:cubicBezTo>
                <a:cubicBezTo>
                  <a:pt x="1954747" y="2051008"/>
                  <a:pt x="1921981" y="2043084"/>
                  <a:pt x="1908547" y="2058285"/>
                </a:cubicBezTo>
                <a:cubicBezTo>
                  <a:pt x="1897898" y="2068149"/>
                  <a:pt x="1900355" y="2087231"/>
                  <a:pt x="1912315" y="2094993"/>
                </a:cubicBezTo>
                <a:cubicBezTo>
                  <a:pt x="1916370" y="2097540"/>
                  <a:pt x="1921018" y="2098743"/>
                  <a:pt x="1925690" y="2098799"/>
                </a:cubicBezTo>
                <a:close/>
                <a:moveTo>
                  <a:pt x="974378" y="2098820"/>
                </a:moveTo>
                <a:cubicBezTo>
                  <a:pt x="989676" y="2098042"/>
                  <a:pt x="1004677" y="2084312"/>
                  <a:pt x="998689" y="2068203"/>
                </a:cubicBezTo>
                <a:cubicBezTo>
                  <a:pt x="994452" y="2047213"/>
                  <a:pt x="962353" y="2043958"/>
                  <a:pt x="951762" y="2061369"/>
                </a:cubicBezTo>
                <a:cubicBezTo>
                  <a:pt x="947200" y="2072434"/>
                  <a:pt x="948178" y="2088380"/>
                  <a:pt x="959746" y="2094889"/>
                </a:cubicBezTo>
                <a:cubicBezTo>
                  <a:pt x="964146" y="2097899"/>
                  <a:pt x="969278" y="2099079"/>
                  <a:pt x="974378" y="2098820"/>
                </a:cubicBezTo>
                <a:close/>
                <a:moveTo>
                  <a:pt x="1118157" y="2098841"/>
                </a:moveTo>
                <a:cubicBezTo>
                  <a:pt x="1132631" y="2099958"/>
                  <a:pt x="1148264" y="2088650"/>
                  <a:pt x="1145356" y="2072234"/>
                </a:cubicBezTo>
                <a:cubicBezTo>
                  <a:pt x="1146164" y="2052454"/>
                  <a:pt x="1120957" y="2044833"/>
                  <a:pt x="1106737" y="2054561"/>
                </a:cubicBezTo>
                <a:cubicBezTo>
                  <a:pt x="1094296" y="2062830"/>
                  <a:pt x="1094134" y="2083421"/>
                  <a:pt x="1104798" y="2093311"/>
                </a:cubicBezTo>
                <a:cubicBezTo>
                  <a:pt x="1108636" y="2096716"/>
                  <a:pt x="1113332" y="2098469"/>
                  <a:pt x="1118157" y="2098841"/>
                </a:cubicBezTo>
                <a:close/>
                <a:moveTo>
                  <a:pt x="1410895" y="2098879"/>
                </a:moveTo>
                <a:cubicBezTo>
                  <a:pt x="1425544" y="2100040"/>
                  <a:pt x="1440904" y="2088840"/>
                  <a:pt x="1439558" y="2072449"/>
                </a:cubicBezTo>
                <a:cubicBezTo>
                  <a:pt x="1439884" y="2050919"/>
                  <a:pt x="1410183" y="2043958"/>
                  <a:pt x="1396149" y="2057071"/>
                </a:cubicBezTo>
                <a:cubicBezTo>
                  <a:pt x="1385378" y="2065974"/>
                  <a:pt x="1385867" y="2084914"/>
                  <a:pt x="1397128" y="2093332"/>
                </a:cubicBezTo>
                <a:cubicBezTo>
                  <a:pt x="1401208" y="2096732"/>
                  <a:pt x="1406012" y="2098492"/>
                  <a:pt x="1410895" y="2098879"/>
                </a:cubicBezTo>
                <a:close/>
                <a:moveTo>
                  <a:pt x="4643113" y="2098901"/>
                </a:moveTo>
                <a:cubicBezTo>
                  <a:pt x="4648613" y="2098757"/>
                  <a:pt x="4653971" y="2097199"/>
                  <a:pt x="4658469" y="2093592"/>
                </a:cubicBezTo>
                <a:cubicBezTo>
                  <a:pt x="4673028" y="2080309"/>
                  <a:pt x="4665176" y="2049151"/>
                  <a:pt x="4643256" y="2050299"/>
                </a:cubicBezTo>
                <a:cubicBezTo>
                  <a:pt x="4618392" y="2045707"/>
                  <a:pt x="4607432" y="2082769"/>
                  <a:pt x="4626898" y="2095724"/>
                </a:cubicBezTo>
                <a:cubicBezTo>
                  <a:pt x="4631969" y="2097773"/>
                  <a:pt x="4637612" y="2099044"/>
                  <a:pt x="4643113" y="2098901"/>
                </a:cubicBezTo>
                <a:close/>
                <a:moveTo>
                  <a:pt x="3614898" y="2098909"/>
                </a:moveTo>
                <a:cubicBezTo>
                  <a:pt x="3629983" y="2098093"/>
                  <a:pt x="3644193" y="2084394"/>
                  <a:pt x="3638055" y="2068041"/>
                </a:cubicBezTo>
                <a:cubicBezTo>
                  <a:pt x="3635436" y="2047050"/>
                  <a:pt x="3602535" y="2043958"/>
                  <a:pt x="3593532" y="2061695"/>
                </a:cubicBezTo>
                <a:cubicBezTo>
                  <a:pt x="3587640" y="2072271"/>
                  <a:pt x="3587803" y="2089194"/>
                  <a:pt x="3600243" y="2095052"/>
                </a:cubicBezTo>
                <a:cubicBezTo>
                  <a:pt x="3604745" y="2098021"/>
                  <a:pt x="3609870" y="2099181"/>
                  <a:pt x="3614898" y="2098909"/>
                </a:cubicBezTo>
                <a:close/>
                <a:moveTo>
                  <a:pt x="3320407" y="2098928"/>
                </a:moveTo>
                <a:cubicBezTo>
                  <a:pt x="3334577" y="2098875"/>
                  <a:pt x="3348724" y="2088525"/>
                  <a:pt x="3345655" y="2072835"/>
                </a:cubicBezTo>
                <a:cubicBezTo>
                  <a:pt x="3346146" y="2053041"/>
                  <a:pt x="3320286" y="2044833"/>
                  <a:pt x="3305720" y="2055133"/>
                </a:cubicBezTo>
                <a:cubicBezTo>
                  <a:pt x="3293772" y="2064949"/>
                  <a:pt x="3293772" y="2086675"/>
                  <a:pt x="3306865" y="2095365"/>
                </a:cubicBezTo>
                <a:cubicBezTo>
                  <a:pt x="3310957" y="2097819"/>
                  <a:pt x="3315683" y="2098945"/>
                  <a:pt x="3320407" y="2098928"/>
                </a:cubicBezTo>
                <a:close/>
                <a:moveTo>
                  <a:pt x="824721" y="2098931"/>
                </a:moveTo>
                <a:cubicBezTo>
                  <a:pt x="839312" y="2099809"/>
                  <a:pt x="854517" y="2089424"/>
                  <a:pt x="851968" y="2072955"/>
                </a:cubicBezTo>
                <a:cubicBezTo>
                  <a:pt x="852615" y="2050188"/>
                  <a:pt x="818461" y="2043083"/>
                  <a:pt x="806968" y="2060360"/>
                </a:cubicBezTo>
                <a:cubicBezTo>
                  <a:pt x="801141" y="2070856"/>
                  <a:pt x="801303" y="2085872"/>
                  <a:pt x="811015" y="2094107"/>
                </a:cubicBezTo>
                <a:cubicBezTo>
                  <a:pt x="815062" y="2097094"/>
                  <a:pt x="819857" y="2098638"/>
                  <a:pt x="824721" y="2098931"/>
                </a:cubicBezTo>
                <a:close/>
                <a:moveTo>
                  <a:pt x="4275689" y="2098935"/>
                </a:moveTo>
                <a:cubicBezTo>
                  <a:pt x="4281116" y="2098691"/>
                  <a:pt x="4286522" y="2097063"/>
                  <a:pt x="4291273" y="2094296"/>
                </a:cubicBezTo>
                <a:cubicBezTo>
                  <a:pt x="4303069" y="2082901"/>
                  <a:pt x="4301594" y="2058158"/>
                  <a:pt x="4285048" y="2051973"/>
                </a:cubicBezTo>
                <a:cubicBezTo>
                  <a:pt x="4275219" y="2050182"/>
                  <a:pt x="4262604" y="2049205"/>
                  <a:pt x="4255723" y="2057833"/>
                </a:cubicBezTo>
                <a:cubicBezTo>
                  <a:pt x="4248843" y="2069227"/>
                  <a:pt x="4248843" y="2086808"/>
                  <a:pt x="4259983" y="2095273"/>
                </a:cubicBezTo>
                <a:cubicBezTo>
                  <a:pt x="4264816" y="2098040"/>
                  <a:pt x="4270263" y="2099179"/>
                  <a:pt x="4275689" y="2098935"/>
                </a:cubicBezTo>
                <a:close/>
                <a:moveTo>
                  <a:pt x="3179994" y="2098961"/>
                </a:moveTo>
                <a:cubicBezTo>
                  <a:pt x="3203139" y="2097163"/>
                  <a:pt x="3205437" y="2059399"/>
                  <a:pt x="3184590" y="2052043"/>
                </a:cubicBezTo>
                <a:cubicBezTo>
                  <a:pt x="3174412" y="2050081"/>
                  <a:pt x="3161445" y="2050081"/>
                  <a:pt x="3154715" y="2059072"/>
                </a:cubicBezTo>
                <a:cubicBezTo>
                  <a:pt x="3150118" y="2066919"/>
                  <a:pt x="3151103" y="2076564"/>
                  <a:pt x="3149462" y="2085392"/>
                </a:cubicBezTo>
                <a:cubicBezTo>
                  <a:pt x="3157669" y="2093403"/>
                  <a:pt x="3167190" y="2102557"/>
                  <a:pt x="3179994" y="2098961"/>
                </a:cubicBezTo>
                <a:close/>
                <a:moveTo>
                  <a:pt x="4199336" y="2098981"/>
                </a:moveTo>
                <a:cubicBezTo>
                  <a:pt x="4213067" y="2099586"/>
                  <a:pt x="4227213" y="2089126"/>
                  <a:pt x="4225617" y="2074132"/>
                </a:cubicBezTo>
                <a:cubicBezTo>
                  <a:pt x="4228727" y="2049303"/>
                  <a:pt x="4189450" y="2042209"/>
                  <a:pt x="4179467" y="2062363"/>
                </a:cubicBezTo>
                <a:cubicBezTo>
                  <a:pt x="4175376" y="2073004"/>
                  <a:pt x="4175376" y="2087675"/>
                  <a:pt x="4186341" y="2094447"/>
                </a:cubicBezTo>
                <a:cubicBezTo>
                  <a:pt x="4190228" y="2097349"/>
                  <a:pt x="4194759" y="2098780"/>
                  <a:pt x="4199336" y="2098981"/>
                </a:cubicBezTo>
                <a:close/>
                <a:moveTo>
                  <a:pt x="1852139" y="2098991"/>
                </a:moveTo>
                <a:cubicBezTo>
                  <a:pt x="1866890" y="2099907"/>
                  <a:pt x="1882633" y="2089646"/>
                  <a:pt x="1878820" y="2073155"/>
                </a:cubicBezTo>
                <a:cubicBezTo>
                  <a:pt x="1880952" y="2048073"/>
                  <a:pt x="1841103" y="2042209"/>
                  <a:pt x="1832248" y="2063546"/>
                </a:cubicBezTo>
                <a:cubicBezTo>
                  <a:pt x="1828804" y="2073807"/>
                  <a:pt x="1828968" y="2087162"/>
                  <a:pt x="1838479" y="2094166"/>
                </a:cubicBezTo>
                <a:cubicBezTo>
                  <a:pt x="1842415" y="2097138"/>
                  <a:pt x="1847222" y="2098685"/>
                  <a:pt x="1852139" y="2098991"/>
                </a:cubicBezTo>
                <a:close/>
                <a:moveTo>
                  <a:pt x="5519873" y="2099030"/>
                </a:moveTo>
                <a:cubicBezTo>
                  <a:pt x="5534423" y="2099298"/>
                  <a:pt x="5549451" y="2089356"/>
                  <a:pt x="5547027" y="2072716"/>
                </a:cubicBezTo>
                <a:cubicBezTo>
                  <a:pt x="5546058" y="2048735"/>
                  <a:pt x="5510509" y="2042209"/>
                  <a:pt x="5499522" y="2061949"/>
                </a:cubicBezTo>
                <a:cubicBezTo>
                  <a:pt x="5495159" y="2072880"/>
                  <a:pt x="5495805" y="2087725"/>
                  <a:pt x="5506146" y="2095230"/>
                </a:cubicBezTo>
                <a:cubicBezTo>
                  <a:pt x="5510226" y="2097718"/>
                  <a:pt x="5515023" y="2098941"/>
                  <a:pt x="5519873" y="2099030"/>
                </a:cubicBezTo>
                <a:close/>
                <a:moveTo>
                  <a:pt x="1340122" y="2099061"/>
                </a:moveTo>
                <a:cubicBezTo>
                  <a:pt x="1354316" y="2098839"/>
                  <a:pt x="1368030" y="2088390"/>
                  <a:pt x="1365835" y="2072335"/>
                </a:cubicBezTo>
                <a:cubicBezTo>
                  <a:pt x="1365510" y="2050601"/>
                  <a:pt x="1335603" y="2043084"/>
                  <a:pt x="1322113" y="2057791"/>
                </a:cubicBezTo>
                <a:cubicBezTo>
                  <a:pt x="1313661" y="2068740"/>
                  <a:pt x="1314474" y="2087533"/>
                  <a:pt x="1326339" y="2095703"/>
                </a:cubicBezTo>
                <a:cubicBezTo>
                  <a:pt x="1330606" y="2098073"/>
                  <a:pt x="1335390" y="2099135"/>
                  <a:pt x="1340122" y="2099061"/>
                </a:cubicBezTo>
                <a:close/>
                <a:moveTo>
                  <a:pt x="5669483" y="2099112"/>
                </a:moveTo>
                <a:cubicBezTo>
                  <a:pt x="5684210" y="2098006"/>
                  <a:pt x="5697163" y="2084210"/>
                  <a:pt x="5691824" y="2067958"/>
                </a:cubicBezTo>
                <a:cubicBezTo>
                  <a:pt x="5688588" y="2044833"/>
                  <a:pt x="5648144" y="2044833"/>
                  <a:pt x="5645232" y="2067796"/>
                </a:cubicBezTo>
                <a:cubicBezTo>
                  <a:pt x="5642967" y="2077661"/>
                  <a:pt x="5644747" y="2090436"/>
                  <a:pt x="5654777" y="2095610"/>
                </a:cubicBezTo>
                <a:cubicBezTo>
                  <a:pt x="5659468" y="2098440"/>
                  <a:pt x="5664575" y="2099481"/>
                  <a:pt x="5669483" y="2099112"/>
                </a:cubicBezTo>
                <a:close/>
                <a:moveTo>
                  <a:pt x="5303286" y="2099147"/>
                </a:moveTo>
                <a:cubicBezTo>
                  <a:pt x="5308642" y="2098880"/>
                  <a:pt x="5313917" y="2097117"/>
                  <a:pt x="5318252" y="2093756"/>
                </a:cubicBezTo>
                <a:cubicBezTo>
                  <a:pt x="5332482" y="2080473"/>
                  <a:pt x="5326103" y="2047511"/>
                  <a:pt x="5302877" y="2050463"/>
                </a:cubicBezTo>
                <a:cubicBezTo>
                  <a:pt x="5277851" y="2045707"/>
                  <a:pt x="5269510" y="2083425"/>
                  <a:pt x="5287829" y="2095560"/>
                </a:cubicBezTo>
                <a:cubicBezTo>
                  <a:pt x="5292491" y="2098183"/>
                  <a:pt x="5297929" y="2099413"/>
                  <a:pt x="5303286" y="2099147"/>
                </a:cubicBezTo>
                <a:close/>
                <a:moveTo>
                  <a:pt x="5371474" y="2099194"/>
                </a:moveTo>
                <a:cubicBezTo>
                  <a:pt x="5386647" y="2100415"/>
                  <a:pt x="5402983" y="2089544"/>
                  <a:pt x="5399332" y="2072076"/>
                </a:cubicBezTo>
                <a:cubicBezTo>
                  <a:pt x="5399657" y="2049273"/>
                  <a:pt x="5365747" y="2043084"/>
                  <a:pt x="5354390" y="2060349"/>
                </a:cubicBezTo>
                <a:cubicBezTo>
                  <a:pt x="5348225" y="2070773"/>
                  <a:pt x="5350496" y="2084291"/>
                  <a:pt x="5357473" y="2093738"/>
                </a:cubicBezTo>
                <a:cubicBezTo>
                  <a:pt x="5361488" y="2097036"/>
                  <a:pt x="5366417" y="2098787"/>
                  <a:pt x="5371474" y="2099194"/>
                </a:cubicBezTo>
                <a:close/>
                <a:moveTo>
                  <a:pt x="4343910" y="2099204"/>
                </a:moveTo>
                <a:cubicBezTo>
                  <a:pt x="4358816" y="2100864"/>
                  <a:pt x="4374888" y="2090616"/>
                  <a:pt x="4372570" y="2073487"/>
                </a:cubicBezTo>
                <a:cubicBezTo>
                  <a:pt x="4373221" y="2050810"/>
                  <a:pt x="4343292" y="2043958"/>
                  <a:pt x="4328979" y="2057499"/>
                </a:cubicBezTo>
                <a:cubicBezTo>
                  <a:pt x="4322310" y="2068103"/>
                  <a:pt x="4322472" y="2083438"/>
                  <a:pt x="4330117" y="2093390"/>
                </a:cubicBezTo>
                <a:cubicBezTo>
                  <a:pt x="4334102" y="2096775"/>
                  <a:pt x="4338941" y="2098651"/>
                  <a:pt x="4343910" y="2099204"/>
                </a:cubicBezTo>
                <a:close/>
                <a:moveTo>
                  <a:pt x="1559064" y="2099208"/>
                </a:moveTo>
                <a:cubicBezTo>
                  <a:pt x="1573622" y="2099671"/>
                  <a:pt x="1588642" y="2089139"/>
                  <a:pt x="1584456" y="2072869"/>
                </a:cubicBezTo>
                <a:cubicBezTo>
                  <a:pt x="1586754" y="2048749"/>
                  <a:pt x="1548343" y="2043083"/>
                  <a:pt x="1538494" y="2062509"/>
                </a:cubicBezTo>
                <a:cubicBezTo>
                  <a:pt x="1534554" y="2073031"/>
                  <a:pt x="1534062" y="2088572"/>
                  <a:pt x="1545388" y="2094885"/>
                </a:cubicBezTo>
                <a:cubicBezTo>
                  <a:pt x="1549410" y="2097678"/>
                  <a:pt x="1554211" y="2099054"/>
                  <a:pt x="1559064" y="2099208"/>
                </a:cubicBezTo>
                <a:close/>
                <a:moveTo>
                  <a:pt x="4717642" y="2099237"/>
                </a:moveTo>
                <a:cubicBezTo>
                  <a:pt x="4740149" y="2098910"/>
                  <a:pt x="4742121" y="2072419"/>
                  <a:pt x="4735878" y="2056230"/>
                </a:cubicBezTo>
                <a:cubicBezTo>
                  <a:pt x="4723556" y="2051979"/>
                  <a:pt x="4707456" y="2046582"/>
                  <a:pt x="4696777" y="2057211"/>
                </a:cubicBezTo>
                <a:cubicBezTo>
                  <a:pt x="4682648" y="2073073"/>
                  <a:pt x="4693655" y="2104306"/>
                  <a:pt x="4717642" y="2099237"/>
                </a:cubicBezTo>
                <a:close/>
                <a:moveTo>
                  <a:pt x="1191842" y="2099243"/>
                </a:moveTo>
                <a:cubicBezTo>
                  <a:pt x="1205773" y="2099995"/>
                  <a:pt x="1220257" y="2089963"/>
                  <a:pt x="1218170" y="2074277"/>
                </a:cubicBezTo>
                <a:cubicBezTo>
                  <a:pt x="1220952" y="2052227"/>
                  <a:pt x="1191167" y="2043958"/>
                  <a:pt x="1176765" y="2056443"/>
                </a:cubicBezTo>
                <a:cubicBezTo>
                  <a:pt x="1168419" y="2067305"/>
                  <a:pt x="1167601" y="2085464"/>
                  <a:pt x="1178729" y="2094706"/>
                </a:cubicBezTo>
                <a:cubicBezTo>
                  <a:pt x="1182616" y="2097543"/>
                  <a:pt x="1187199" y="2098992"/>
                  <a:pt x="1191842" y="2099243"/>
                </a:cubicBezTo>
                <a:close/>
                <a:moveTo>
                  <a:pt x="4933888" y="2099258"/>
                </a:moveTo>
                <a:cubicBezTo>
                  <a:pt x="4947536" y="2099151"/>
                  <a:pt x="4961004" y="2088091"/>
                  <a:pt x="4959071" y="2072816"/>
                </a:cubicBezTo>
                <a:cubicBezTo>
                  <a:pt x="4960359" y="2055055"/>
                  <a:pt x="4939907" y="2046582"/>
                  <a:pt x="4925413" y="2051959"/>
                </a:cubicBezTo>
                <a:cubicBezTo>
                  <a:pt x="4906731" y="2056522"/>
                  <a:pt x="4904799" y="2086340"/>
                  <a:pt x="4920742" y="2095464"/>
                </a:cubicBezTo>
                <a:cubicBezTo>
                  <a:pt x="4924768" y="2098112"/>
                  <a:pt x="4929338" y="2099293"/>
                  <a:pt x="4933888" y="2099258"/>
                </a:cubicBezTo>
                <a:close/>
                <a:moveTo>
                  <a:pt x="5154701" y="2099287"/>
                </a:moveTo>
                <a:cubicBezTo>
                  <a:pt x="5160106" y="2099410"/>
                  <a:pt x="5165572" y="2098178"/>
                  <a:pt x="5170386" y="2095549"/>
                </a:cubicBezTo>
                <a:cubicBezTo>
                  <a:pt x="5188172" y="2082239"/>
                  <a:pt x="5178381" y="2046581"/>
                  <a:pt x="5154068" y="2050196"/>
                </a:cubicBezTo>
                <a:cubicBezTo>
                  <a:pt x="5131224" y="2048882"/>
                  <a:pt x="5122576" y="2081910"/>
                  <a:pt x="5139383" y="2094892"/>
                </a:cubicBezTo>
                <a:cubicBezTo>
                  <a:pt x="5143951" y="2097685"/>
                  <a:pt x="5149295" y="2099164"/>
                  <a:pt x="5154701" y="2099287"/>
                </a:cubicBezTo>
                <a:close/>
                <a:moveTo>
                  <a:pt x="3465281" y="2099331"/>
                </a:moveTo>
                <a:cubicBezTo>
                  <a:pt x="3479704" y="2100321"/>
                  <a:pt x="3494446" y="2089455"/>
                  <a:pt x="3492990" y="2072879"/>
                </a:cubicBezTo>
                <a:cubicBezTo>
                  <a:pt x="3493799" y="2049633"/>
                  <a:pt x="3460473" y="2043084"/>
                  <a:pt x="3447855" y="2059128"/>
                </a:cubicBezTo>
                <a:cubicBezTo>
                  <a:pt x="3438957" y="2068950"/>
                  <a:pt x="3441545" y="2086139"/>
                  <a:pt x="3451575" y="2094161"/>
                </a:cubicBezTo>
                <a:cubicBezTo>
                  <a:pt x="3455701" y="2097353"/>
                  <a:pt x="3460473" y="2099001"/>
                  <a:pt x="3465281" y="2099331"/>
                </a:cubicBezTo>
                <a:close/>
                <a:moveTo>
                  <a:pt x="4859765" y="2099376"/>
                </a:moveTo>
                <a:cubicBezTo>
                  <a:pt x="4873629" y="2099938"/>
                  <a:pt x="4887537" y="2088690"/>
                  <a:pt x="4885606" y="2072882"/>
                </a:cubicBezTo>
                <a:cubicBezTo>
                  <a:pt x="4886572" y="2051967"/>
                  <a:pt x="4859378" y="2044833"/>
                  <a:pt x="4845218" y="2056183"/>
                </a:cubicBezTo>
                <a:cubicBezTo>
                  <a:pt x="4833955" y="2065748"/>
                  <a:pt x="4835081" y="2085853"/>
                  <a:pt x="4846506" y="2094608"/>
                </a:cubicBezTo>
                <a:cubicBezTo>
                  <a:pt x="4850528" y="2097689"/>
                  <a:pt x="4855144" y="2099188"/>
                  <a:pt x="4859765" y="2099376"/>
                </a:cubicBezTo>
                <a:close/>
                <a:moveTo>
                  <a:pt x="3980638" y="2099413"/>
                </a:moveTo>
                <a:cubicBezTo>
                  <a:pt x="3994887" y="2099436"/>
                  <a:pt x="4009298" y="2088663"/>
                  <a:pt x="4006968" y="2072825"/>
                </a:cubicBezTo>
                <a:cubicBezTo>
                  <a:pt x="4007622" y="2052036"/>
                  <a:pt x="3979986" y="2044833"/>
                  <a:pt x="3965106" y="2054655"/>
                </a:cubicBezTo>
                <a:cubicBezTo>
                  <a:pt x="3952351" y="2064477"/>
                  <a:pt x="3952678" y="2087394"/>
                  <a:pt x="3967068" y="2095579"/>
                </a:cubicBezTo>
                <a:cubicBezTo>
                  <a:pt x="3971156" y="2098198"/>
                  <a:pt x="3975888" y="2099405"/>
                  <a:pt x="3980638" y="2099413"/>
                </a:cubicBezTo>
                <a:close/>
                <a:moveTo>
                  <a:pt x="4419595" y="2099445"/>
                </a:moveTo>
                <a:cubicBezTo>
                  <a:pt x="4435145" y="2099830"/>
                  <a:pt x="4451488" y="2084935"/>
                  <a:pt x="4445446" y="2068194"/>
                </a:cubicBezTo>
                <a:cubicBezTo>
                  <a:pt x="4442063" y="2050960"/>
                  <a:pt x="4420312" y="2045708"/>
                  <a:pt x="4407101" y="2054407"/>
                </a:cubicBezTo>
                <a:cubicBezTo>
                  <a:pt x="4395179" y="2063106"/>
                  <a:pt x="4392279" y="2084278"/>
                  <a:pt x="4405168" y="2093470"/>
                </a:cubicBezTo>
                <a:cubicBezTo>
                  <a:pt x="4409316" y="2097491"/>
                  <a:pt x="4414412" y="2099317"/>
                  <a:pt x="4419595" y="2099445"/>
                </a:cubicBezTo>
                <a:close/>
                <a:moveTo>
                  <a:pt x="4125071" y="2099449"/>
                </a:moveTo>
                <a:cubicBezTo>
                  <a:pt x="4139807" y="2100488"/>
                  <a:pt x="4155027" y="2089779"/>
                  <a:pt x="4151706" y="2072792"/>
                </a:cubicBezTo>
                <a:cubicBezTo>
                  <a:pt x="4153182" y="2049485"/>
                  <a:pt x="4119072" y="2043084"/>
                  <a:pt x="4107265" y="2059825"/>
                </a:cubicBezTo>
                <a:cubicBezTo>
                  <a:pt x="4101198" y="2070330"/>
                  <a:pt x="4101034" y="2086250"/>
                  <a:pt x="4111201" y="2094292"/>
                </a:cubicBezTo>
                <a:cubicBezTo>
                  <a:pt x="4115301" y="2097452"/>
                  <a:pt x="4120159" y="2099103"/>
                  <a:pt x="4125071" y="2099449"/>
                </a:cubicBezTo>
                <a:close/>
                <a:moveTo>
                  <a:pt x="1777742" y="2099452"/>
                </a:moveTo>
                <a:cubicBezTo>
                  <a:pt x="1792356" y="2100618"/>
                  <a:pt x="1807794" y="2088994"/>
                  <a:pt x="1805109" y="2072311"/>
                </a:cubicBezTo>
                <a:cubicBezTo>
                  <a:pt x="1804784" y="2052847"/>
                  <a:pt x="1780864" y="2044832"/>
                  <a:pt x="1766382" y="2054973"/>
                </a:cubicBezTo>
                <a:cubicBezTo>
                  <a:pt x="1752714" y="2062824"/>
                  <a:pt x="1753527" y="2083597"/>
                  <a:pt x="1764104" y="2093738"/>
                </a:cubicBezTo>
                <a:cubicBezTo>
                  <a:pt x="1768091" y="2097254"/>
                  <a:pt x="1772871" y="2099064"/>
                  <a:pt x="1777742" y="2099452"/>
                </a:cubicBezTo>
                <a:close/>
                <a:moveTo>
                  <a:pt x="5227023" y="2099504"/>
                </a:moveTo>
                <a:cubicBezTo>
                  <a:pt x="5241022" y="2099794"/>
                  <a:pt x="5255367" y="2088403"/>
                  <a:pt x="5252295" y="2072890"/>
                </a:cubicBezTo>
                <a:cubicBezTo>
                  <a:pt x="5254425" y="2048622"/>
                  <a:pt x="5216745" y="2043084"/>
                  <a:pt x="5206424" y="2062140"/>
                </a:cubicBezTo>
                <a:cubicBezTo>
                  <a:pt x="5202165" y="2073053"/>
                  <a:pt x="5202820" y="2088200"/>
                  <a:pt x="5213796" y="2095041"/>
                </a:cubicBezTo>
                <a:cubicBezTo>
                  <a:pt x="5217728" y="2098013"/>
                  <a:pt x="5222356" y="2099408"/>
                  <a:pt x="5227023" y="2099504"/>
                </a:cubicBezTo>
                <a:close/>
                <a:moveTo>
                  <a:pt x="3906223" y="2099548"/>
                </a:moveTo>
                <a:cubicBezTo>
                  <a:pt x="3920097" y="2099715"/>
                  <a:pt x="3933537" y="2089339"/>
                  <a:pt x="3933171" y="2073758"/>
                </a:cubicBezTo>
                <a:cubicBezTo>
                  <a:pt x="3933984" y="2049251"/>
                  <a:pt x="3896763" y="2043083"/>
                  <a:pt x="3886035" y="2062721"/>
                </a:cubicBezTo>
                <a:cubicBezTo>
                  <a:pt x="3878884" y="2073271"/>
                  <a:pt x="3883435" y="2087878"/>
                  <a:pt x="3892699" y="2095668"/>
                </a:cubicBezTo>
                <a:cubicBezTo>
                  <a:pt x="3896925" y="2098265"/>
                  <a:pt x="3901598" y="2099492"/>
                  <a:pt x="3906223" y="2099548"/>
                </a:cubicBezTo>
                <a:close/>
                <a:moveTo>
                  <a:pt x="5009120" y="2099566"/>
                </a:moveTo>
                <a:cubicBezTo>
                  <a:pt x="5024241" y="2098403"/>
                  <a:pt x="5038600" y="2084026"/>
                  <a:pt x="5033311" y="2067998"/>
                </a:cubicBezTo>
                <a:cubicBezTo>
                  <a:pt x="5029375" y="2046137"/>
                  <a:pt x="4993462" y="2044832"/>
                  <a:pt x="4985262" y="2064083"/>
                </a:cubicBezTo>
                <a:cubicBezTo>
                  <a:pt x="4980015" y="2075176"/>
                  <a:pt x="4983787" y="2089369"/>
                  <a:pt x="4994446" y="2095895"/>
                </a:cubicBezTo>
                <a:cubicBezTo>
                  <a:pt x="4998956" y="2098872"/>
                  <a:pt x="5004080" y="2099953"/>
                  <a:pt x="5009120" y="2099566"/>
                </a:cubicBezTo>
                <a:close/>
                <a:moveTo>
                  <a:pt x="3688854" y="2099597"/>
                </a:moveTo>
                <a:cubicBezTo>
                  <a:pt x="3703522" y="2098375"/>
                  <a:pt x="3716946" y="2083985"/>
                  <a:pt x="3711294" y="2068119"/>
                </a:cubicBezTo>
                <a:cubicBezTo>
                  <a:pt x="3708508" y="2046964"/>
                  <a:pt x="3676398" y="2044832"/>
                  <a:pt x="3666404" y="2061723"/>
                </a:cubicBezTo>
                <a:cubicBezTo>
                  <a:pt x="3661981" y="2073202"/>
                  <a:pt x="3662472" y="2089273"/>
                  <a:pt x="3674432" y="2095997"/>
                </a:cubicBezTo>
                <a:cubicBezTo>
                  <a:pt x="3678937" y="2098949"/>
                  <a:pt x="3683965" y="2100005"/>
                  <a:pt x="3688854" y="2099597"/>
                </a:cubicBezTo>
                <a:close/>
                <a:moveTo>
                  <a:pt x="5594578" y="2099732"/>
                </a:moveTo>
                <a:cubicBezTo>
                  <a:pt x="5608835" y="2099648"/>
                  <a:pt x="5623387" y="2088055"/>
                  <a:pt x="5619749" y="2072434"/>
                </a:cubicBezTo>
                <a:cubicBezTo>
                  <a:pt x="5618617" y="2050955"/>
                  <a:pt x="5588866" y="2043958"/>
                  <a:pt x="5575445" y="2058440"/>
                </a:cubicBezTo>
                <a:cubicBezTo>
                  <a:pt x="5566876" y="2069505"/>
                  <a:pt x="5568169" y="2088543"/>
                  <a:pt x="5581105" y="2095703"/>
                </a:cubicBezTo>
                <a:cubicBezTo>
                  <a:pt x="5585107" y="2098510"/>
                  <a:pt x="5589826" y="2099760"/>
                  <a:pt x="5594578" y="2099732"/>
                </a:cubicBezTo>
                <a:close/>
                <a:moveTo>
                  <a:pt x="1917967" y="2164154"/>
                </a:moveTo>
                <a:cubicBezTo>
                  <a:pt x="1930165" y="2168152"/>
                  <a:pt x="1948626" y="2163034"/>
                  <a:pt x="1946153" y="2147359"/>
                </a:cubicBezTo>
                <a:cubicBezTo>
                  <a:pt x="1947142" y="2133924"/>
                  <a:pt x="1930989" y="2127046"/>
                  <a:pt x="1919616" y="2132005"/>
                </a:cubicBezTo>
                <a:cubicBezTo>
                  <a:pt x="1905770" y="2136483"/>
                  <a:pt x="1906099" y="2157436"/>
                  <a:pt x="1917967" y="2164154"/>
                </a:cubicBezTo>
                <a:close/>
                <a:moveTo>
                  <a:pt x="2151100" y="2164711"/>
                </a:moveTo>
                <a:cubicBezTo>
                  <a:pt x="2155913" y="2164205"/>
                  <a:pt x="2160223" y="2162184"/>
                  <a:pt x="2162720" y="2157090"/>
                </a:cubicBezTo>
                <a:cubicBezTo>
                  <a:pt x="2170776" y="2143990"/>
                  <a:pt x="2156598" y="2124422"/>
                  <a:pt x="2141775" y="2131053"/>
                </a:cubicBezTo>
                <a:cubicBezTo>
                  <a:pt x="2128242" y="2135096"/>
                  <a:pt x="2127920" y="2154017"/>
                  <a:pt x="2136459" y="2163235"/>
                </a:cubicBezTo>
                <a:cubicBezTo>
                  <a:pt x="2140970" y="2164205"/>
                  <a:pt x="2146287" y="2165216"/>
                  <a:pt x="2151100" y="2164711"/>
                </a:cubicBezTo>
                <a:close/>
                <a:moveTo>
                  <a:pt x="2061487" y="2168809"/>
                </a:moveTo>
                <a:cubicBezTo>
                  <a:pt x="2076823" y="2176898"/>
                  <a:pt x="2100480" y="2165896"/>
                  <a:pt x="2098359" y="2147129"/>
                </a:cubicBezTo>
                <a:cubicBezTo>
                  <a:pt x="2100807" y="2123345"/>
                  <a:pt x="2064750" y="2116550"/>
                  <a:pt x="2053166" y="2134185"/>
                </a:cubicBezTo>
                <a:cubicBezTo>
                  <a:pt x="2047456" y="2145511"/>
                  <a:pt x="2048272" y="2162984"/>
                  <a:pt x="2061487" y="2168809"/>
                </a:cubicBezTo>
                <a:close/>
                <a:moveTo>
                  <a:pt x="1694877" y="2168833"/>
                </a:moveTo>
                <a:cubicBezTo>
                  <a:pt x="1710244" y="2177773"/>
                  <a:pt x="1734347" y="2166882"/>
                  <a:pt x="1730464" y="2146887"/>
                </a:cubicBezTo>
                <a:cubicBezTo>
                  <a:pt x="1734023" y="2122016"/>
                  <a:pt x="1694068" y="2115676"/>
                  <a:pt x="1685495" y="2136971"/>
                </a:cubicBezTo>
                <a:cubicBezTo>
                  <a:pt x="1682745" y="2147863"/>
                  <a:pt x="1683068" y="2163468"/>
                  <a:pt x="1694877" y="2168833"/>
                </a:cubicBezTo>
                <a:close/>
                <a:moveTo>
                  <a:pt x="3748546" y="2168861"/>
                </a:moveTo>
                <a:cubicBezTo>
                  <a:pt x="3764305" y="2176898"/>
                  <a:pt x="3787050" y="2167575"/>
                  <a:pt x="3785425" y="2147965"/>
                </a:cubicBezTo>
                <a:cubicBezTo>
                  <a:pt x="3786887" y="2125944"/>
                  <a:pt x="3757806" y="2117425"/>
                  <a:pt x="3743184" y="2130606"/>
                </a:cubicBezTo>
                <a:cubicBezTo>
                  <a:pt x="3734899" y="2141697"/>
                  <a:pt x="3734574" y="2162271"/>
                  <a:pt x="3748546" y="2168861"/>
                </a:cubicBezTo>
                <a:close/>
                <a:moveTo>
                  <a:pt x="4360600" y="2168894"/>
                </a:moveTo>
                <a:cubicBezTo>
                  <a:pt x="4368075" y="2164891"/>
                  <a:pt x="4373340" y="2157291"/>
                  <a:pt x="4372375" y="2147375"/>
                </a:cubicBezTo>
                <a:cubicBezTo>
                  <a:pt x="4374787" y="2122016"/>
                  <a:pt x="4335724" y="2115676"/>
                  <a:pt x="4326400" y="2136809"/>
                </a:cubicBezTo>
                <a:cubicBezTo>
                  <a:pt x="4323346" y="2147700"/>
                  <a:pt x="4323185" y="2163631"/>
                  <a:pt x="4335563" y="2168833"/>
                </a:cubicBezTo>
                <a:cubicBezTo>
                  <a:pt x="4343440" y="2173303"/>
                  <a:pt x="4353125" y="2172897"/>
                  <a:pt x="4360600" y="2168894"/>
                </a:cubicBezTo>
                <a:close/>
                <a:moveTo>
                  <a:pt x="4653369" y="2168899"/>
                </a:moveTo>
                <a:cubicBezTo>
                  <a:pt x="4661001" y="2164958"/>
                  <a:pt x="4666467" y="2157478"/>
                  <a:pt x="4665576" y="2147857"/>
                </a:cubicBezTo>
                <a:cubicBezTo>
                  <a:pt x="4668654" y="2122792"/>
                  <a:pt x="4628163" y="2115676"/>
                  <a:pt x="4619093" y="2137184"/>
                </a:cubicBezTo>
                <a:cubicBezTo>
                  <a:pt x="4616178" y="2148018"/>
                  <a:pt x="4616664" y="2163219"/>
                  <a:pt x="4628163" y="2168717"/>
                </a:cubicBezTo>
                <a:cubicBezTo>
                  <a:pt x="4635937" y="2173245"/>
                  <a:pt x="4645736" y="2172841"/>
                  <a:pt x="4653369" y="2168899"/>
                </a:cubicBezTo>
                <a:close/>
                <a:moveTo>
                  <a:pt x="5069710" y="2168936"/>
                </a:moveTo>
                <a:cubicBezTo>
                  <a:pt x="5085674" y="2176898"/>
                  <a:pt x="5109456" y="2166174"/>
                  <a:pt x="5107501" y="2146512"/>
                </a:cubicBezTo>
                <a:cubicBezTo>
                  <a:pt x="5107012" y="2124575"/>
                  <a:pt x="5076878" y="2117425"/>
                  <a:pt x="5062380" y="2130750"/>
                </a:cubicBezTo>
                <a:cubicBezTo>
                  <a:pt x="5052607" y="2142287"/>
                  <a:pt x="5054724" y="2162924"/>
                  <a:pt x="5069710" y="2168936"/>
                </a:cubicBezTo>
                <a:close/>
                <a:moveTo>
                  <a:pt x="4995625" y="2169083"/>
                </a:moveTo>
                <a:cubicBezTo>
                  <a:pt x="5011905" y="2176898"/>
                  <a:pt x="5035115" y="2166966"/>
                  <a:pt x="5033825" y="2146939"/>
                </a:cubicBezTo>
                <a:cubicBezTo>
                  <a:pt x="5033986" y="2120561"/>
                  <a:pt x="4993369" y="2115676"/>
                  <a:pt x="4984343" y="2138634"/>
                </a:cubicBezTo>
                <a:cubicBezTo>
                  <a:pt x="4981764" y="2149707"/>
                  <a:pt x="4984020" y="2164198"/>
                  <a:pt x="4995625" y="2169083"/>
                </a:cubicBezTo>
                <a:close/>
                <a:moveTo>
                  <a:pt x="4701807" y="2169145"/>
                </a:moveTo>
                <a:cubicBezTo>
                  <a:pt x="4710057" y="2172525"/>
                  <a:pt x="4719278" y="2172203"/>
                  <a:pt x="4727689" y="2169145"/>
                </a:cubicBezTo>
                <a:cubicBezTo>
                  <a:pt x="4739498" y="2163028"/>
                  <a:pt x="4739336" y="2148058"/>
                  <a:pt x="4737233" y="2136629"/>
                </a:cubicBezTo>
                <a:cubicBezTo>
                  <a:pt x="4728660" y="2120049"/>
                  <a:pt x="4698087" y="2120049"/>
                  <a:pt x="4692425" y="2138722"/>
                </a:cubicBezTo>
                <a:cubicBezTo>
                  <a:pt x="4687896" y="2149185"/>
                  <a:pt x="4691293" y="2163672"/>
                  <a:pt x="4701807" y="2169145"/>
                </a:cubicBezTo>
                <a:close/>
                <a:moveTo>
                  <a:pt x="3481705" y="2169179"/>
                </a:moveTo>
                <a:cubicBezTo>
                  <a:pt x="3489213" y="2165250"/>
                  <a:pt x="3494422" y="2157720"/>
                  <a:pt x="3493039" y="2147653"/>
                </a:cubicBezTo>
                <a:cubicBezTo>
                  <a:pt x="3495317" y="2123426"/>
                  <a:pt x="3459995" y="2116551"/>
                  <a:pt x="3447462" y="2133903"/>
                </a:cubicBezTo>
                <a:cubicBezTo>
                  <a:pt x="3437207" y="2144707"/>
                  <a:pt x="3442741" y="2164350"/>
                  <a:pt x="3456577" y="2169097"/>
                </a:cubicBezTo>
                <a:cubicBezTo>
                  <a:pt x="3464390" y="2173435"/>
                  <a:pt x="3474197" y="2173108"/>
                  <a:pt x="3481705" y="2169179"/>
                </a:cubicBezTo>
                <a:close/>
                <a:moveTo>
                  <a:pt x="4212115" y="2169252"/>
                </a:moveTo>
                <a:cubicBezTo>
                  <a:pt x="4220310" y="2165618"/>
                  <a:pt x="4226380" y="2158227"/>
                  <a:pt x="4225328" y="2148212"/>
                </a:cubicBezTo>
                <a:cubicBezTo>
                  <a:pt x="4228727" y="2124305"/>
                  <a:pt x="4194087" y="2116551"/>
                  <a:pt x="4181137" y="2132866"/>
                </a:cubicBezTo>
                <a:cubicBezTo>
                  <a:pt x="4174501" y="2143528"/>
                  <a:pt x="4175310" y="2160166"/>
                  <a:pt x="4186155" y="2167758"/>
                </a:cubicBezTo>
                <a:cubicBezTo>
                  <a:pt x="4193601" y="2172766"/>
                  <a:pt x="4203920" y="2172887"/>
                  <a:pt x="4212115" y="2169252"/>
                </a:cubicBezTo>
                <a:close/>
                <a:moveTo>
                  <a:pt x="912930" y="2169285"/>
                </a:moveTo>
                <a:cubicBezTo>
                  <a:pt x="921266" y="2165531"/>
                  <a:pt x="927296" y="2157941"/>
                  <a:pt x="925758" y="2147413"/>
                </a:cubicBezTo>
                <a:cubicBezTo>
                  <a:pt x="928025" y="2129131"/>
                  <a:pt x="904714" y="2119174"/>
                  <a:pt x="890307" y="2126193"/>
                </a:cubicBezTo>
                <a:cubicBezTo>
                  <a:pt x="872501" y="2130763"/>
                  <a:pt x="870235" y="2160145"/>
                  <a:pt x="886261" y="2168143"/>
                </a:cubicBezTo>
                <a:cubicBezTo>
                  <a:pt x="893950" y="2172958"/>
                  <a:pt x="904593" y="2173040"/>
                  <a:pt x="912930" y="2169285"/>
                </a:cubicBezTo>
                <a:close/>
                <a:moveTo>
                  <a:pt x="1769081" y="2169476"/>
                </a:moveTo>
                <a:cubicBezTo>
                  <a:pt x="1785058" y="2176898"/>
                  <a:pt x="1807814" y="2167055"/>
                  <a:pt x="1805554" y="2147208"/>
                </a:cubicBezTo>
                <a:cubicBezTo>
                  <a:pt x="1807814" y="2123650"/>
                  <a:pt x="1772147" y="2116550"/>
                  <a:pt x="1760527" y="2134138"/>
                </a:cubicBezTo>
                <a:cubicBezTo>
                  <a:pt x="1753588" y="2145595"/>
                  <a:pt x="1756493" y="2163506"/>
                  <a:pt x="1769081" y="2169476"/>
                </a:cubicBezTo>
                <a:close/>
                <a:moveTo>
                  <a:pt x="3919441" y="2169491"/>
                </a:moveTo>
                <a:cubicBezTo>
                  <a:pt x="3927413" y="2165688"/>
                  <a:pt x="3933336" y="2158290"/>
                  <a:pt x="3933173" y="2148178"/>
                </a:cubicBezTo>
                <a:cubicBezTo>
                  <a:pt x="3933985" y="2123187"/>
                  <a:pt x="3896013" y="2114801"/>
                  <a:pt x="3885466" y="2136340"/>
                </a:cubicBezTo>
                <a:cubicBezTo>
                  <a:pt x="3882383" y="2147356"/>
                  <a:pt x="3882707" y="2162318"/>
                  <a:pt x="3893417" y="2169224"/>
                </a:cubicBezTo>
                <a:cubicBezTo>
                  <a:pt x="3901450" y="2173498"/>
                  <a:pt x="3911470" y="2173293"/>
                  <a:pt x="3919441" y="2169491"/>
                </a:cubicBezTo>
                <a:close/>
                <a:moveTo>
                  <a:pt x="5436234" y="2169553"/>
                </a:moveTo>
                <a:cubicBezTo>
                  <a:pt x="5451725" y="2176898"/>
                  <a:pt x="5475043" y="2166941"/>
                  <a:pt x="5473412" y="2147680"/>
                </a:cubicBezTo>
                <a:cubicBezTo>
                  <a:pt x="5474717" y="2128093"/>
                  <a:pt x="5449605" y="2118299"/>
                  <a:pt x="5434277" y="2127440"/>
                </a:cubicBezTo>
                <a:cubicBezTo>
                  <a:pt x="5417319" y="2134949"/>
                  <a:pt x="5418786" y="2163514"/>
                  <a:pt x="5436234" y="2169553"/>
                </a:cubicBezTo>
                <a:close/>
                <a:moveTo>
                  <a:pt x="5729548" y="2169574"/>
                </a:moveTo>
                <a:cubicBezTo>
                  <a:pt x="5745391" y="2177773"/>
                  <a:pt x="5768911" y="2167114"/>
                  <a:pt x="5766134" y="2147271"/>
                </a:cubicBezTo>
                <a:cubicBezTo>
                  <a:pt x="5767931" y="2125133"/>
                  <a:pt x="5737715" y="2117425"/>
                  <a:pt x="5723668" y="2130544"/>
                </a:cubicBezTo>
                <a:cubicBezTo>
                  <a:pt x="5714685" y="2141696"/>
                  <a:pt x="5715012" y="2163342"/>
                  <a:pt x="5729548" y="2169574"/>
                </a:cubicBezTo>
                <a:close/>
                <a:moveTo>
                  <a:pt x="1327671" y="2169618"/>
                </a:moveTo>
                <a:cubicBezTo>
                  <a:pt x="1343988" y="2176898"/>
                  <a:pt x="1367887" y="2167353"/>
                  <a:pt x="1366239" y="2147452"/>
                </a:cubicBezTo>
                <a:cubicBezTo>
                  <a:pt x="1366898" y="2125449"/>
                  <a:pt x="1333934" y="2116550"/>
                  <a:pt x="1320913" y="2132568"/>
                </a:cubicBezTo>
                <a:cubicBezTo>
                  <a:pt x="1313661" y="2143893"/>
                  <a:pt x="1314815" y="2162499"/>
                  <a:pt x="1327671" y="2169618"/>
                </a:cubicBezTo>
                <a:close/>
                <a:moveTo>
                  <a:pt x="4138270" y="2169745"/>
                </a:moveTo>
                <a:cubicBezTo>
                  <a:pt x="4145211" y="2167084"/>
                  <a:pt x="4150781" y="2161680"/>
                  <a:pt x="4151911" y="2153534"/>
                </a:cubicBezTo>
                <a:cubicBezTo>
                  <a:pt x="4157884" y="2133692"/>
                  <a:pt x="4133992" y="2119174"/>
                  <a:pt x="4117042" y="2126111"/>
                </a:cubicBezTo>
                <a:cubicBezTo>
                  <a:pt x="4099285" y="2132886"/>
                  <a:pt x="4099608" y="2161760"/>
                  <a:pt x="4116396" y="2169503"/>
                </a:cubicBezTo>
                <a:cubicBezTo>
                  <a:pt x="4123015" y="2172326"/>
                  <a:pt x="4131329" y="2172407"/>
                  <a:pt x="4138270" y="2169745"/>
                </a:cubicBezTo>
                <a:close/>
                <a:moveTo>
                  <a:pt x="3530131" y="2169878"/>
                </a:moveTo>
                <a:cubicBezTo>
                  <a:pt x="3545601" y="2176898"/>
                  <a:pt x="3568399" y="2166776"/>
                  <a:pt x="3566282" y="2147675"/>
                </a:cubicBezTo>
                <a:cubicBezTo>
                  <a:pt x="3567259" y="2123186"/>
                  <a:pt x="3529154" y="2115676"/>
                  <a:pt x="3517918" y="2136084"/>
                </a:cubicBezTo>
                <a:cubicBezTo>
                  <a:pt x="3514173" y="2148491"/>
                  <a:pt x="3515313" y="2165633"/>
                  <a:pt x="3530131" y="2169878"/>
                </a:cubicBezTo>
                <a:close/>
                <a:moveTo>
                  <a:pt x="4776465" y="2169965"/>
                </a:moveTo>
                <a:cubicBezTo>
                  <a:pt x="4792308" y="2177773"/>
                  <a:pt x="4815589" y="2167037"/>
                  <a:pt x="4812032" y="2147355"/>
                </a:cubicBezTo>
                <a:cubicBezTo>
                  <a:pt x="4813649" y="2125721"/>
                  <a:pt x="4784548" y="2117425"/>
                  <a:pt x="4770806" y="2131089"/>
                </a:cubicBezTo>
                <a:cubicBezTo>
                  <a:pt x="4762238" y="2142475"/>
                  <a:pt x="4763046" y="2162808"/>
                  <a:pt x="4776465" y="2169965"/>
                </a:cubicBezTo>
                <a:close/>
                <a:moveTo>
                  <a:pt x="3624721" y="2169985"/>
                </a:moveTo>
                <a:cubicBezTo>
                  <a:pt x="3632038" y="2166981"/>
                  <a:pt x="3637875" y="2160767"/>
                  <a:pt x="3639010" y="2152043"/>
                </a:cubicBezTo>
                <a:cubicBezTo>
                  <a:pt x="3642740" y="2133772"/>
                  <a:pt x="3622309" y="2118299"/>
                  <a:pt x="3605770" y="2125542"/>
                </a:cubicBezTo>
                <a:cubicBezTo>
                  <a:pt x="3586962" y="2129822"/>
                  <a:pt x="3585016" y="2160109"/>
                  <a:pt x="3601555" y="2168668"/>
                </a:cubicBezTo>
                <a:cubicBezTo>
                  <a:pt x="3608608" y="2172783"/>
                  <a:pt x="3617404" y="2172989"/>
                  <a:pt x="3624721" y="2169985"/>
                </a:cubicBezTo>
                <a:close/>
                <a:moveTo>
                  <a:pt x="4408587" y="2170048"/>
                </a:moveTo>
                <a:cubicBezTo>
                  <a:pt x="4424317" y="2176898"/>
                  <a:pt x="4449128" y="2168091"/>
                  <a:pt x="4445398" y="2147377"/>
                </a:cubicBezTo>
                <a:cubicBezTo>
                  <a:pt x="4448155" y="2122259"/>
                  <a:pt x="4407939" y="2116550"/>
                  <a:pt x="4398858" y="2137264"/>
                </a:cubicBezTo>
                <a:cubicBezTo>
                  <a:pt x="4395777" y="2148845"/>
                  <a:pt x="4396425" y="2164176"/>
                  <a:pt x="4408587" y="2170048"/>
                </a:cubicBezTo>
                <a:close/>
                <a:moveTo>
                  <a:pt x="5236521" y="2170119"/>
                </a:moveTo>
                <a:cubicBezTo>
                  <a:pt x="5242444" y="2167814"/>
                  <a:pt x="5247964" y="2163729"/>
                  <a:pt x="5252800" y="2159685"/>
                </a:cubicBezTo>
                <a:cubicBezTo>
                  <a:pt x="5253767" y="2143992"/>
                  <a:pt x="5248932" y="2122799"/>
                  <a:pt x="5228946" y="2124255"/>
                </a:cubicBezTo>
                <a:cubicBezTo>
                  <a:pt x="5203158" y="2120049"/>
                  <a:pt x="5194294" y="2161950"/>
                  <a:pt x="5217825" y="2169877"/>
                </a:cubicBezTo>
                <a:cubicBezTo>
                  <a:pt x="5224272" y="2172950"/>
                  <a:pt x="5230598" y="2172425"/>
                  <a:pt x="5236521" y="2170119"/>
                </a:cubicBezTo>
                <a:close/>
                <a:moveTo>
                  <a:pt x="1568799" y="2170124"/>
                </a:moveTo>
                <a:cubicBezTo>
                  <a:pt x="1574827" y="2167808"/>
                  <a:pt x="1580449" y="2163699"/>
                  <a:pt x="1585337" y="2159591"/>
                </a:cubicBezTo>
                <a:cubicBezTo>
                  <a:pt x="1585663" y="2144446"/>
                  <a:pt x="1581426" y="2122535"/>
                  <a:pt x="1561059" y="2124469"/>
                </a:cubicBezTo>
                <a:cubicBezTo>
                  <a:pt x="1535314" y="2120924"/>
                  <a:pt x="1526190" y="2161846"/>
                  <a:pt x="1549816" y="2169902"/>
                </a:cubicBezTo>
                <a:cubicBezTo>
                  <a:pt x="1556334" y="2172963"/>
                  <a:pt x="1562770" y="2172440"/>
                  <a:pt x="1568799" y="2170124"/>
                </a:cubicBezTo>
                <a:close/>
                <a:moveTo>
                  <a:pt x="5604963" y="2170137"/>
                </a:moveTo>
                <a:cubicBezTo>
                  <a:pt x="5612501" y="2167521"/>
                  <a:pt x="5618670" y="2161797"/>
                  <a:pt x="5620140" y="2153131"/>
                </a:cubicBezTo>
                <a:cubicBezTo>
                  <a:pt x="5626350" y="2133672"/>
                  <a:pt x="5602655" y="2118300"/>
                  <a:pt x="5585496" y="2125332"/>
                </a:cubicBezTo>
                <a:cubicBezTo>
                  <a:pt x="5566050" y="2129256"/>
                  <a:pt x="5564253" y="2160326"/>
                  <a:pt x="5581575" y="2168502"/>
                </a:cubicBezTo>
                <a:cubicBezTo>
                  <a:pt x="5588520" y="2172263"/>
                  <a:pt x="5597426" y="2172754"/>
                  <a:pt x="5604963" y="2170137"/>
                </a:cubicBezTo>
                <a:close/>
                <a:moveTo>
                  <a:pt x="3312575" y="2170398"/>
                </a:moveTo>
                <a:cubicBezTo>
                  <a:pt x="3328154" y="2176898"/>
                  <a:pt x="3347997" y="2165036"/>
                  <a:pt x="3345537" y="2147324"/>
                </a:cubicBezTo>
                <a:cubicBezTo>
                  <a:pt x="3347669" y="2123925"/>
                  <a:pt x="3315035" y="2117425"/>
                  <a:pt x="3301096" y="2132050"/>
                </a:cubicBezTo>
                <a:cubicBezTo>
                  <a:pt x="3292897" y="2144562"/>
                  <a:pt x="3295357" y="2167311"/>
                  <a:pt x="3312575" y="2170398"/>
                </a:cubicBezTo>
                <a:close/>
                <a:moveTo>
                  <a:pt x="3696962" y="2170435"/>
                </a:moveTo>
                <a:cubicBezTo>
                  <a:pt x="3703906" y="2168495"/>
                  <a:pt x="3709697" y="2163927"/>
                  <a:pt x="3711478" y="2156006"/>
                </a:cubicBezTo>
                <a:cubicBezTo>
                  <a:pt x="3717957" y="2139515"/>
                  <a:pt x="3703380" y="2120923"/>
                  <a:pt x="3685402" y="2124480"/>
                </a:cubicBezTo>
                <a:cubicBezTo>
                  <a:pt x="3662565" y="2123833"/>
                  <a:pt x="3656734" y="2159401"/>
                  <a:pt x="3675522" y="2169101"/>
                </a:cubicBezTo>
                <a:cubicBezTo>
                  <a:pt x="3681920" y="2171687"/>
                  <a:pt x="3690018" y="2172375"/>
                  <a:pt x="3696962" y="2170435"/>
                </a:cubicBezTo>
                <a:close/>
                <a:moveTo>
                  <a:pt x="835568" y="2170462"/>
                </a:moveTo>
                <a:cubicBezTo>
                  <a:pt x="843717" y="2167924"/>
                  <a:pt x="850498" y="2161955"/>
                  <a:pt x="851886" y="2153022"/>
                </a:cubicBezTo>
                <a:cubicBezTo>
                  <a:pt x="857115" y="2135317"/>
                  <a:pt x="837509" y="2120049"/>
                  <a:pt x="820843" y="2124597"/>
                </a:cubicBezTo>
                <a:cubicBezTo>
                  <a:pt x="800910" y="2127034"/>
                  <a:pt x="797642" y="2155620"/>
                  <a:pt x="811040" y="2167315"/>
                </a:cubicBezTo>
                <a:cubicBezTo>
                  <a:pt x="817902" y="2172107"/>
                  <a:pt x="827419" y="2173000"/>
                  <a:pt x="835568" y="2170462"/>
                </a:cubicBezTo>
                <a:close/>
                <a:moveTo>
                  <a:pt x="1625309" y="2170540"/>
                </a:moveTo>
                <a:cubicBezTo>
                  <a:pt x="1637672" y="2174274"/>
                  <a:pt x="1653992" y="2170053"/>
                  <a:pt x="1657454" y="2156253"/>
                </a:cubicBezTo>
                <a:cubicBezTo>
                  <a:pt x="1664378" y="2139693"/>
                  <a:pt x="1648387" y="2120048"/>
                  <a:pt x="1630254" y="2124594"/>
                </a:cubicBezTo>
                <a:cubicBezTo>
                  <a:pt x="1605362" y="2124269"/>
                  <a:pt x="1601406" y="2165670"/>
                  <a:pt x="1625309" y="2170540"/>
                </a:cubicBezTo>
                <a:close/>
                <a:moveTo>
                  <a:pt x="5311689" y="2170554"/>
                </a:moveTo>
                <a:cubicBezTo>
                  <a:pt x="5319266" y="2167719"/>
                  <a:pt x="5325213" y="2161640"/>
                  <a:pt x="5325457" y="2152583"/>
                </a:cubicBezTo>
                <a:cubicBezTo>
                  <a:pt x="5329857" y="2136427"/>
                  <a:pt x="5314540" y="2120923"/>
                  <a:pt x="5298246" y="2124840"/>
                </a:cubicBezTo>
                <a:cubicBezTo>
                  <a:pt x="5276087" y="2124840"/>
                  <a:pt x="5270384" y="2159110"/>
                  <a:pt x="5288144" y="2169065"/>
                </a:cubicBezTo>
                <a:cubicBezTo>
                  <a:pt x="5294906" y="2172982"/>
                  <a:pt x="5304112" y="2173390"/>
                  <a:pt x="5311689" y="2170554"/>
                </a:cubicBezTo>
                <a:close/>
                <a:moveTo>
                  <a:pt x="3170009" y="2170874"/>
                </a:moveTo>
                <a:cubicBezTo>
                  <a:pt x="3177641" y="2172440"/>
                  <a:pt x="3185580" y="2171195"/>
                  <a:pt x="3192127" y="2165493"/>
                </a:cubicBezTo>
                <a:cubicBezTo>
                  <a:pt x="3207186" y="2151196"/>
                  <a:pt x="3196219" y="2121798"/>
                  <a:pt x="3173794" y="2124369"/>
                </a:cubicBezTo>
                <a:cubicBezTo>
                  <a:pt x="3153497" y="2122923"/>
                  <a:pt x="3148587" y="2143806"/>
                  <a:pt x="3149733" y="2159388"/>
                </a:cubicBezTo>
                <a:cubicBezTo>
                  <a:pt x="3155053" y="2164930"/>
                  <a:pt x="3162377" y="2169308"/>
                  <a:pt x="3170009" y="2170874"/>
                </a:cubicBezTo>
                <a:close/>
                <a:moveTo>
                  <a:pt x="4939735" y="2170927"/>
                </a:moveTo>
                <a:cubicBezTo>
                  <a:pt x="4947463" y="2169258"/>
                  <a:pt x="4954924" y="2164915"/>
                  <a:pt x="4960500" y="2159527"/>
                </a:cubicBezTo>
                <a:cubicBezTo>
                  <a:pt x="4961648" y="2143603"/>
                  <a:pt x="4956072" y="2123497"/>
                  <a:pt x="4935901" y="2124623"/>
                </a:cubicBezTo>
                <a:cubicBezTo>
                  <a:pt x="4912779" y="2120923"/>
                  <a:pt x="4901300" y="2151806"/>
                  <a:pt x="4917371" y="2166282"/>
                </a:cubicBezTo>
                <a:cubicBezTo>
                  <a:pt x="4924012" y="2171590"/>
                  <a:pt x="4932007" y="2172595"/>
                  <a:pt x="4939735" y="2170927"/>
                </a:cubicBezTo>
                <a:close/>
                <a:moveTo>
                  <a:pt x="1274395" y="2171057"/>
                </a:moveTo>
                <a:cubicBezTo>
                  <a:pt x="1281240" y="2169110"/>
                  <a:pt x="1287662" y="2164811"/>
                  <a:pt x="1292670" y="2159700"/>
                </a:cubicBezTo>
                <a:cubicBezTo>
                  <a:pt x="1290893" y="2149965"/>
                  <a:pt x="1292670" y="2137797"/>
                  <a:pt x="1285077" y="2130171"/>
                </a:cubicBezTo>
                <a:cubicBezTo>
                  <a:pt x="1272961" y="2120923"/>
                  <a:pt x="1253251" y="2123357"/>
                  <a:pt x="1245497" y="2136823"/>
                </a:cubicBezTo>
                <a:cubicBezTo>
                  <a:pt x="1243235" y="2147694"/>
                  <a:pt x="1241943" y="2162458"/>
                  <a:pt x="1253575" y="2168299"/>
                </a:cubicBezTo>
                <a:cubicBezTo>
                  <a:pt x="1260279" y="2172599"/>
                  <a:pt x="1267549" y="2173004"/>
                  <a:pt x="1274395" y="2171057"/>
                </a:cubicBezTo>
                <a:close/>
                <a:moveTo>
                  <a:pt x="977049" y="2171057"/>
                </a:moveTo>
                <a:cubicBezTo>
                  <a:pt x="985612" y="2169922"/>
                  <a:pt x="994032" y="2165541"/>
                  <a:pt x="1000111" y="2159376"/>
                </a:cubicBezTo>
                <a:cubicBezTo>
                  <a:pt x="1001425" y="2143313"/>
                  <a:pt x="995675" y="2122870"/>
                  <a:pt x="975631" y="2124006"/>
                </a:cubicBezTo>
                <a:cubicBezTo>
                  <a:pt x="953617" y="2120923"/>
                  <a:pt x="941952" y="2146396"/>
                  <a:pt x="953124" y="2163270"/>
                </a:cubicBezTo>
                <a:cubicBezTo>
                  <a:pt x="959777" y="2170084"/>
                  <a:pt x="968485" y="2172193"/>
                  <a:pt x="977049" y="2171057"/>
                </a:cubicBezTo>
                <a:close/>
                <a:moveTo>
                  <a:pt x="3830076" y="2171272"/>
                </a:moveTo>
                <a:cubicBezTo>
                  <a:pt x="3837653" y="2173083"/>
                  <a:pt x="3845555" y="2172095"/>
                  <a:pt x="3852317" y="2166418"/>
                </a:cubicBezTo>
                <a:cubicBezTo>
                  <a:pt x="3869263" y="2150454"/>
                  <a:pt x="3853132" y="2116551"/>
                  <a:pt x="3829343" y="2124615"/>
                </a:cubicBezTo>
                <a:cubicBezTo>
                  <a:pt x="3811582" y="2126097"/>
                  <a:pt x="3810442" y="2145516"/>
                  <a:pt x="3809790" y="2159341"/>
                </a:cubicBezTo>
                <a:cubicBezTo>
                  <a:pt x="3815248" y="2164854"/>
                  <a:pt x="3822499" y="2169462"/>
                  <a:pt x="3830076" y="2171272"/>
                </a:cubicBezTo>
                <a:close/>
                <a:moveTo>
                  <a:pt x="5379940" y="2171426"/>
                </a:moveTo>
                <a:cubicBezTo>
                  <a:pt x="5385945" y="2170673"/>
                  <a:pt x="5391504" y="2168108"/>
                  <a:pt x="5395075" y="2162816"/>
                </a:cubicBezTo>
                <a:cubicBezTo>
                  <a:pt x="5405949" y="2146369"/>
                  <a:pt x="5393939" y="2119174"/>
                  <a:pt x="5372191" y="2124222"/>
                </a:cubicBezTo>
                <a:cubicBezTo>
                  <a:pt x="5349144" y="2124711"/>
                  <a:pt x="5342977" y="2158745"/>
                  <a:pt x="5362128" y="2169166"/>
                </a:cubicBezTo>
                <a:cubicBezTo>
                  <a:pt x="5367484" y="2171120"/>
                  <a:pt x="5373935" y="2172179"/>
                  <a:pt x="5379940" y="2171426"/>
                </a:cubicBezTo>
                <a:close/>
                <a:moveTo>
                  <a:pt x="4061450" y="2171443"/>
                </a:moveTo>
                <a:cubicBezTo>
                  <a:pt x="4067924" y="2170159"/>
                  <a:pt x="4073764" y="2166778"/>
                  <a:pt x="4077113" y="2160748"/>
                </a:cubicBezTo>
                <a:cubicBezTo>
                  <a:pt x="4082667" y="2149340"/>
                  <a:pt x="4080216" y="2131739"/>
                  <a:pt x="4067148" y="2126850"/>
                </a:cubicBezTo>
                <a:cubicBezTo>
                  <a:pt x="4054732" y="2121798"/>
                  <a:pt x="4036436" y="2124406"/>
                  <a:pt x="4031209" y="2138258"/>
                </a:cubicBezTo>
                <a:cubicBezTo>
                  <a:pt x="4025818" y="2149503"/>
                  <a:pt x="4030555" y="2164496"/>
                  <a:pt x="4041990" y="2169548"/>
                </a:cubicBezTo>
                <a:cubicBezTo>
                  <a:pt x="4047871" y="2171911"/>
                  <a:pt x="4054977" y="2172726"/>
                  <a:pt x="4061450" y="2171443"/>
                </a:cubicBezTo>
                <a:close/>
                <a:moveTo>
                  <a:pt x="5152273" y="2171760"/>
                </a:moveTo>
                <a:cubicBezTo>
                  <a:pt x="5166020" y="2172556"/>
                  <a:pt x="5180609" y="2162540"/>
                  <a:pt x="5178910" y="2147242"/>
                </a:cubicBezTo>
                <a:cubicBezTo>
                  <a:pt x="5180851" y="2122312"/>
                  <a:pt x="5141543" y="2115675"/>
                  <a:pt x="5132323" y="2137206"/>
                </a:cubicBezTo>
                <a:cubicBezTo>
                  <a:pt x="5130382" y="2147242"/>
                  <a:pt x="5129573" y="2160840"/>
                  <a:pt x="5139440" y="2167154"/>
                </a:cubicBezTo>
                <a:cubicBezTo>
                  <a:pt x="5143201" y="2170027"/>
                  <a:pt x="5147690" y="2171494"/>
                  <a:pt x="5152273" y="2171760"/>
                </a:cubicBezTo>
                <a:close/>
                <a:moveTo>
                  <a:pt x="1049870" y="2171924"/>
                </a:moveTo>
                <a:cubicBezTo>
                  <a:pt x="1055109" y="2171678"/>
                  <a:pt x="1060227" y="2170202"/>
                  <a:pt x="1064532" y="2167005"/>
                </a:cubicBezTo>
                <a:cubicBezTo>
                  <a:pt x="1073143" y="2157493"/>
                  <a:pt x="1072818" y="2142243"/>
                  <a:pt x="1066645" y="2131583"/>
                </a:cubicBezTo>
                <a:cubicBezTo>
                  <a:pt x="1054297" y="2118300"/>
                  <a:pt x="1026028" y="2122728"/>
                  <a:pt x="1023266" y="2142406"/>
                </a:cubicBezTo>
                <a:cubicBezTo>
                  <a:pt x="1020667" y="2152410"/>
                  <a:pt x="1024891" y="2164709"/>
                  <a:pt x="1034476" y="2169465"/>
                </a:cubicBezTo>
                <a:cubicBezTo>
                  <a:pt x="1039269" y="2171186"/>
                  <a:pt x="1044630" y="2172170"/>
                  <a:pt x="1049870" y="2171924"/>
                </a:cubicBezTo>
                <a:close/>
                <a:moveTo>
                  <a:pt x="3392414" y="2171932"/>
                </a:moveTo>
                <a:cubicBezTo>
                  <a:pt x="3407952" y="2172516"/>
                  <a:pt x="3424130" y="2159920"/>
                  <a:pt x="3419012" y="2142680"/>
                </a:cubicBezTo>
                <a:cubicBezTo>
                  <a:pt x="3415112" y="2121798"/>
                  <a:pt x="3390250" y="2122446"/>
                  <a:pt x="3374651" y="2128921"/>
                </a:cubicBezTo>
                <a:cubicBezTo>
                  <a:pt x="3371726" y="2141061"/>
                  <a:pt x="3366364" y="2157249"/>
                  <a:pt x="3377901" y="2166638"/>
                </a:cubicBezTo>
                <a:cubicBezTo>
                  <a:pt x="3382126" y="2170078"/>
                  <a:pt x="3387234" y="2171737"/>
                  <a:pt x="3392414" y="2171932"/>
                </a:cubicBezTo>
                <a:close/>
                <a:moveTo>
                  <a:pt x="1851779" y="2171958"/>
                </a:moveTo>
                <a:cubicBezTo>
                  <a:pt x="1865925" y="2172692"/>
                  <a:pt x="1881260" y="2162820"/>
                  <a:pt x="1878577" y="2147316"/>
                </a:cubicBezTo>
                <a:cubicBezTo>
                  <a:pt x="1880854" y="2131488"/>
                  <a:pt x="1862155" y="2121798"/>
                  <a:pt x="1848496" y="2124867"/>
                </a:cubicBezTo>
                <a:cubicBezTo>
                  <a:pt x="1828658" y="2127128"/>
                  <a:pt x="1824431" y="2156360"/>
                  <a:pt x="1838740" y="2167504"/>
                </a:cubicBezTo>
                <a:cubicBezTo>
                  <a:pt x="1842480" y="2170290"/>
                  <a:pt x="1847063" y="2171713"/>
                  <a:pt x="1851779" y="2171958"/>
                </a:cubicBezTo>
                <a:close/>
                <a:moveTo>
                  <a:pt x="5669296" y="2172007"/>
                </a:moveTo>
                <a:cubicBezTo>
                  <a:pt x="5683433" y="2170762"/>
                  <a:pt x="5696012" y="2158402"/>
                  <a:pt x="5692471" y="2142853"/>
                </a:cubicBezTo>
                <a:cubicBezTo>
                  <a:pt x="5689051" y="2121150"/>
                  <a:pt x="5654692" y="2117425"/>
                  <a:pt x="5645898" y="2136699"/>
                </a:cubicBezTo>
                <a:cubicBezTo>
                  <a:pt x="5643456" y="2148198"/>
                  <a:pt x="5642967" y="2163099"/>
                  <a:pt x="5655180" y="2169253"/>
                </a:cubicBezTo>
                <a:cubicBezTo>
                  <a:pt x="5659699" y="2171602"/>
                  <a:pt x="5664584" y="2172422"/>
                  <a:pt x="5669296" y="2172007"/>
                </a:cubicBezTo>
                <a:close/>
                <a:moveTo>
                  <a:pt x="1416587" y="2172127"/>
                </a:moveTo>
                <a:cubicBezTo>
                  <a:pt x="1430693" y="2170709"/>
                  <a:pt x="1443429" y="2158302"/>
                  <a:pt x="1439163" y="2142891"/>
                </a:cubicBezTo>
                <a:cubicBezTo>
                  <a:pt x="1435264" y="2120564"/>
                  <a:pt x="1399840" y="2118299"/>
                  <a:pt x="1391390" y="2138200"/>
                </a:cubicBezTo>
                <a:cubicBezTo>
                  <a:pt x="1385378" y="2149687"/>
                  <a:pt x="1390415" y="2164733"/>
                  <a:pt x="1402602" y="2169587"/>
                </a:cubicBezTo>
                <a:cubicBezTo>
                  <a:pt x="1407030" y="2171852"/>
                  <a:pt x="1411885" y="2172600"/>
                  <a:pt x="1416587" y="2172127"/>
                </a:cubicBezTo>
                <a:close/>
                <a:moveTo>
                  <a:pt x="3986459" y="2172129"/>
                </a:moveTo>
                <a:cubicBezTo>
                  <a:pt x="3991945" y="2171403"/>
                  <a:pt x="3997109" y="2169022"/>
                  <a:pt x="4000929" y="2164647"/>
                </a:cubicBezTo>
                <a:cubicBezTo>
                  <a:pt x="4010950" y="2154834"/>
                  <a:pt x="4005364" y="2140442"/>
                  <a:pt x="4002079" y="2129158"/>
                </a:cubicBezTo>
                <a:cubicBezTo>
                  <a:pt x="3986144" y="2122125"/>
                  <a:pt x="3960352" y="2121798"/>
                  <a:pt x="3956081" y="2143059"/>
                </a:cubicBezTo>
                <a:cubicBezTo>
                  <a:pt x="3950660" y="2161580"/>
                  <a:pt x="3970003" y="2174306"/>
                  <a:pt x="3986459" y="2172129"/>
                </a:cubicBezTo>
                <a:close/>
                <a:moveTo>
                  <a:pt x="4859398" y="2172197"/>
                </a:moveTo>
                <a:cubicBezTo>
                  <a:pt x="4873269" y="2173074"/>
                  <a:pt x="4887903" y="2163677"/>
                  <a:pt x="4886421" y="2148056"/>
                </a:cubicBezTo>
                <a:cubicBezTo>
                  <a:pt x="4889056" y="2122184"/>
                  <a:pt x="4849372" y="2115675"/>
                  <a:pt x="4838833" y="2136991"/>
                </a:cubicBezTo>
                <a:cubicBezTo>
                  <a:pt x="4836528" y="2147568"/>
                  <a:pt x="4835705" y="2161236"/>
                  <a:pt x="4846408" y="2167745"/>
                </a:cubicBezTo>
                <a:cubicBezTo>
                  <a:pt x="4850236" y="2170471"/>
                  <a:pt x="4854775" y="2171905"/>
                  <a:pt x="4859398" y="2172197"/>
                </a:cubicBezTo>
                <a:close/>
                <a:moveTo>
                  <a:pt x="1119280" y="2172226"/>
                </a:moveTo>
                <a:cubicBezTo>
                  <a:pt x="1135111" y="2172347"/>
                  <a:pt x="1150689" y="2159468"/>
                  <a:pt x="1144556" y="2141772"/>
                </a:cubicBezTo>
                <a:cubicBezTo>
                  <a:pt x="1140631" y="2120924"/>
                  <a:pt x="1115118" y="2123025"/>
                  <a:pt x="1100235" y="2129651"/>
                </a:cubicBezTo>
                <a:cubicBezTo>
                  <a:pt x="1096801" y="2141934"/>
                  <a:pt x="1092385" y="2157933"/>
                  <a:pt x="1104160" y="2167468"/>
                </a:cubicBezTo>
                <a:cubicBezTo>
                  <a:pt x="1108699" y="2170700"/>
                  <a:pt x="1114004" y="2172185"/>
                  <a:pt x="1119280" y="2172226"/>
                </a:cubicBezTo>
                <a:close/>
                <a:moveTo>
                  <a:pt x="5519364" y="2172239"/>
                </a:moveTo>
                <a:cubicBezTo>
                  <a:pt x="5533416" y="2173092"/>
                  <a:pt x="5548225" y="2163683"/>
                  <a:pt x="5547370" y="2147817"/>
                </a:cubicBezTo>
                <a:cubicBezTo>
                  <a:pt x="5548021" y="2122235"/>
                  <a:pt x="5509916" y="2115675"/>
                  <a:pt x="5498518" y="2136174"/>
                </a:cubicBezTo>
                <a:cubicBezTo>
                  <a:pt x="5494284" y="2146833"/>
                  <a:pt x="5495261" y="2161592"/>
                  <a:pt x="5506171" y="2167824"/>
                </a:cubicBezTo>
                <a:cubicBezTo>
                  <a:pt x="5510079" y="2170530"/>
                  <a:pt x="5514680" y="2171954"/>
                  <a:pt x="5519364" y="2172239"/>
                </a:cubicBezTo>
                <a:close/>
                <a:moveTo>
                  <a:pt x="1196017" y="2172239"/>
                </a:moveTo>
                <a:cubicBezTo>
                  <a:pt x="1201915" y="2171889"/>
                  <a:pt x="1207670" y="2169750"/>
                  <a:pt x="1211967" y="2165720"/>
                </a:cubicBezTo>
                <a:cubicBezTo>
                  <a:pt x="1224451" y="2150915"/>
                  <a:pt x="1216344" y="2121963"/>
                  <a:pt x="1194294" y="2123772"/>
                </a:cubicBezTo>
                <a:cubicBezTo>
                  <a:pt x="1171271" y="2121798"/>
                  <a:pt x="1162354" y="2155028"/>
                  <a:pt x="1179216" y="2168023"/>
                </a:cubicBezTo>
                <a:cubicBezTo>
                  <a:pt x="1184080" y="2171149"/>
                  <a:pt x="1190119" y="2172588"/>
                  <a:pt x="1196017" y="2172239"/>
                </a:cubicBezTo>
                <a:close/>
                <a:moveTo>
                  <a:pt x="3246199" y="2172273"/>
                </a:moveTo>
                <a:cubicBezTo>
                  <a:pt x="3259824" y="2172779"/>
                  <a:pt x="3273633" y="2163027"/>
                  <a:pt x="3271918" y="2147570"/>
                </a:cubicBezTo>
                <a:cubicBezTo>
                  <a:pt x="3274531" y="2122708"/>
                  <a:pt x="3235666" y="2115675"/>
                  <a:pt x="3226195" y="2136448"/>
                </a:cubicBezTo>
                <a:cubicBezTo>
                  <a:pt x="3222929" y="2146916"/>
                  <a:pt x="3222929" y="2161637"/>
                  <a:pt x="3233216" y="2168179"/>
                </a:cubicBezTo>
                <a:cubicBezTo>
                  <a:pt x="3237136" y="2170796"/>
                  <a:pt x="3241657" y="2172105"/>
                  <a:pt x="3246199" y="2172273"/>
                </a:cubicBezTo>
                <a:close/>
                <a:moveTo>
                  <a:pt x="4494062" y="2172288"/>
                </a:moveTo>
                <a:cubicBezTo>
                  <a:pt x="4509635" y="2172112"/>
                  <a:pt x="4525094" y="2159010"/>
                  <a:pt x="4519473" y="2141868"/>
                </a:cubicBezTo>
                <a:cubicBezTo>
                  <a:pt x="4515073" y="2119502"/>
                  <a:pt x="4481996" y="2119175"/>
                  <a:pt x="4471405" y="2136807"/>
                </a:cubicBezTo>
                <a:cubicBezTo>
                  <a:pt x="4467495" y="2147419"/>
                  <a:pt x="4468798" y="2161296"/>
                  <a:pt x="4479226" y="2167826"/>
                </a:cubicBezTo>
                <a:cubicBezTo>
                  <a:pt x="4483666" y="2170969"/>
                  <a:pt x="4488870" y="2172346"/>
                  <a:pt x="4494062" y="2172288"/>
                </a:cubicBezTo>
                <a:close/>
                <a:moveTo>
                  <a:pt x="3103487" y="2172309"/>
                </a:moveTo>
                <a:cubicBezTo>
                  <a:pt x="3117538" y="2170604"/>
                  <a:pt x="3130115" y="2156934"/>
                  <a:pt x="3124552" y="2141505"/>
                </a:cubicBezTo>
                <a:cubicBezTo>
                  <a:pt x="3121166" y="2119452"/>
                  <a:pt x="3085048" y="2118300"/>
                  <a:pt x="3078759" y="2138543"/>
                </a:cubicBezTo>
                <a:cubicBezTo>
                  <a:pt x="3074245" y="2149734"/>
                  <a:pt x="3078437" y="2164710"/>
                  <a:pt x="3089563" y="2169648"/>
                </a:cubicBezTo>
                <a:cubicBezTo>
                  <a:pt x="3093957" y="2172116"/>
                  <a:pt x="3098804" y="2172877"/>
                  <a:pt x="3103487" y="2172309"/>
                </a:cubicBezTo>
                <a:close/>
                <a:moveTo>
                  <a:pt x="4567027" y="2172317"/>
                </a:moveTo>
                <a:cubicBezTo>
                  <a:pt x="4580944" y="2172948"/>
                  <a:pt x="4595410" y="2163368"/>
                  <a:pt x="4593946" y="2147596"/>
                </a:cubicBezTo>
                <a:cubicBezTo>
                  <a:pt x="4596062" y="2129360"/>
                  <a:pt x="4573436" y="2119174"/>
                  <a:pt x="4558624" y="2126074"/>
                </a:cubicBezTo>
                <a:cubicBezTo>
                  <a:pt x="4540555" y="2130675"/>
                  <a:pt x="4537463" y="2159590"/>
                  <a:pt x="4553903" y="2168133"/>
                </a:cubicBezTo>
                <a:cubicBezTo>
                  <a:pt x="4557810" y="2170761"/>
                  <a:pt x="4562388" y="2172106"/>
                  <a:pt x="4567027" y="2172317"/>
                </a:cubicBezTo>
                <a:close/>
                <a:moveTo>
                  <a:pt x="4275293" y="2172519"/>
                </a:moveTo>
                <a:cubicBezTo>
                  <a:pt x="4289525" y="2171648"/>
                  <a:pt x="4302523" y="2159271"/>
                  <a:pt x="4298261" y="2143503"/>
                </a:cubicBezTo>
                <a:cubicBezTo>
                  <a:pt x="4296800" y="2121663"/>
                  <a:pt x="4262057" y="2117425"/>
                  <a:pt x="4253452" y="2136494"/>
                </a:cubicBezTo>
                <a:cubicBezTo>
                  <a:pt x="4249718" y="2147414"/>
                  <a:pt x="4250367" y="2162572"/>
                  <a:pt x="4261245" y="2169254"/>
                </a:cubicBezTo>
                <a:cubicBezTo>
                  <a:pt x="4265669" y="2171821"/>
                  <a:pt x="4270550" y="2172809"/>
                  <a:pt x="4275293" y="2172519"/>
                </a:cubicBezTo>
                <a:close/>
                <a:moveTo>
                  <a:pt x="4628835" y="2242714"/>
                </a:moveTo>
                <a:cubicBezTo>
                  <a:pt x="4644213" y="2251240"/>
                  <a:pt x="4667684" y="2241105"/>
                  <a:pt x="4665417" y="2221640"/>
                </a:cubicBezTo>
                <a:cubicBezTo>
                  <a:pt x="4668655" y="2197991"/>
                  <a:pt x="4633691" y="2189143"/>
                  <a:pt x="4621227" y="2206518"/>
                </a:cubicBezTo>
                <a:cubicBezTo>
                  <a:pt x="4614429" y="2217779"/>
                  <a:pt x="4616047" y="2236279"/>
                  <a:pt x="4628835" y="2242714"/>
                </a:cubicBezTo>
                <a:close/>
                <a:moveTo>
                  <a:pt x="1988305" y="2242736"/>
                </a:moveTo>
                <a:cubicBezTo>
                  <a:pt x="2003129" y="2251240"/>
                  <a:pt x="2027236" y="2240773"/>
                  <a:pt x="2026748" y="2222129"/>
                </a:cubicBezTo>
                <a:cubicBezTo>
                  <a:pt x="2028214" y="2202667"/>
                  <a:pt x="2003454" y="2190892"/>
                  <a:pt x="1987817" y="2200214"/>
                </a:cubicBezTo>
                <a:cubicBezTo>
                  <a:pt x="1972179" y="2208882"/>
                  <a:pt x="1971365" y="2234722"/>
                  <a:pt x="1988305" y="2242736"/>
                </a:cubicBezTo>
                <a:close/>
                <a:moveTo>
                  <a:pt x="1034494" y="2242831"/>
                </a:moveTo>
                <a:cubicBezTo>
                  <a:pt x="1050069" y="2251240"/>
                  <a:pt x="1071486" y="2240567"/>
                  <a:pt x="1071323" y="2222132"/>
                </a:cubicBezTo>
                <a:cubicBezTo>
                  <a:pt x="1074893" y="2198361"/>
                  <a:pt x="1040983" y="2189143"/>
                  <a:pt x="1027192" y="2205314"/>
                </a:cubicBezTo>
                <a:cubicBezTo>
                  <a:pt x="1018918" y="2216634"/>
                  <a:pt x="1021027" y="2236363"/>
                  <a:pt x="1034494" y="2242831"/>
                </a:cubicBezTo>
                <a:close/>
                <a:moveTo>
                  <a:pt x="3308309" y="2242920"/>
                </a:moveTo>
                <a:cubicBezTo>
                  <a:pt x="3323436" y="2251240"/>
                  <a:pt x="3347997" y="2241615"/>
                  <a:pt x="3345232" y="2221875"/>
                </a:cubicBezTo>
                <a:cubicBezTo>
                  <a:pt x="3347997" y="2197894"/>
                  <a:pt x="3314002" y="2188268"/>
                  <a:pt x="3300827" y="2206214"/>
                </a:cubicBezTo>
                <a:cubicBezTo>
                  <a:pt x="3294646" y="2217960"/>
                  <a:pt x="3295296" y="2236231"/>
                  <a:pt x="3308309" y="2242920"/>
                </a:cubicBezTo>
                <a:close/>
                <a:moveTo>
                  <a:pt x="4947511" y="2242939"/>
                </a:moveTo>
                <a:cubicBezTo>
                  <a:pt x="4955464" y="2239218"/>
                  <a:pt x="4961200" y="2231858"/>
                  <a:pt x="4959817" y="2221799"/>
                </a:cubicBezTo>
                <a:cubicBezTo>
                  <a:pt x="4963397" y="2197428"/>
                  <a:pt x="4926785" y="2188268"/>
                  <a:pt x="4914256" y="2206424"/>
                </a:cubicBezTo>
                <a:cubicBezTo>
                  <a:pt x="4907422" y="2217546"/>
                  <a:pt x="4908723" y="2236192"/>
                  <a:pt x="4921904" y="2242244"/>
                </a:cubicBezTo>
                <a:cubicBezTo>
                  <a:pt x="4929389" y="2246742"/>
                  <a:pt x="4939559" y="2246660"/>
                  <a:pt x="4947511" y="2242939"/>
                </a:cubicBezTo>
                <a:close/>
                <a:moveTo>
                  <a:pt x="3994132" y="2243287"/>
                </a:moveTo>
                <a:cubicBezTo>
                  <a:pt x="4002129" y="2239668"/>
                  <a:pt x="4007967" y="2232430"/>
                  <a:pt x="4007063" y="2222289"/>
                </a:cubicBezTo>
                <a:cubicBezTo>
                  <a:pt x="4009201" y="2198573"/>
                  <a:pt x="3973843" y="2188268"/>
                  <a:pt x="3960686" y="2206260"/>
                </a:cubicBezTo>
                <a:cubicBezTo>
                  <a:pt x="3951477" y="2217546"/>
                  <a:pt x="3954930" y="2236029"/>
                  <a:pt x="3968251" y="2242571"/>
                </a:cubicBezTo>
                <a:cubicBezTo>
                  <a:pt x="3975981" y="2246906"/>
                  <a:pt x="3986136" y="2246906"/>
                  <a:pt x="3994132" y="2243287"/>
                </a:cubicBezTo>
                <a:close/>
                <a:moveTo>
                  <a:pt x="5069574" y="2243357"/>
                </a:moveTo>
                <a:cubicBezTo>
                  <a:pt x="5085615" y="2250365"/>
                  <a:pt x="5107222" y="2240912"/>
                  <a:pt x="5107222" y="2222006"/>
                </a:cubicBezTo>
                <a:cubicBezTo>
                  <a:pt x="5110332" y="2199025"/>
                  <a:pt x="5076122" y="2188268"/>
                  <a:pt x="5062700" y="2205056"/>
                </a:cubicBezTo>
                <a:cubicBezTo>
                  <a:pt x="5051733" y="2215813"/>
                  <a:pt x="5055334" y="2237164"/>
                  <a:pt x="5069574" y="2243357"/>
                </a:cubicBezTo>
                <a:close/>
                <a:moveTo>
                  <a:pt x="6105060" y="2243370"/>
                </a:moveTo>
                <a:cubicBezTo>
                  <a:pt x="6118335" y="2244776"/>
                  <a:pt x="6132364" y="2233158"/>
                  <a:pt x="6128591" y="2217871"/>
                </a:cubicBezTo>
                <a:cubicBezTo>
                  <a:pt x="6127779" y="2198304"/>
                  <a:pt x="6097916" y="2194390"/>
                  <a:pt x="6090126" y="2211023"/>
                </a:cubicBezTo>
                <a:cubicBezTo>
                  <a:pt x="6087529" y="2219339"/>
                  <a:pt x="6086393" y="2230427"/>
                  <a:pt x="6092723" y="2237276"/>
                </a:cubicBezTo>
                <a:cubicBezTo>
                  <a:pt x="6096293" y="2240985"/>
                  <a:pt x="6100635" y="2242901"/>
                  <a:pt x="6105060" y="2243370"/>
                </a:cubicBezTo>
                <a:close/>
                <a:moveTo>
                  <a:pt x="1768558" y="2243538"/>
                </a:moveTo>
                <a:cubicBezTo>
                  <a:pt x="1784341" y="2250365"/>
                  <a:pt x="1805983" y="2241750"/>
                  <a:pt x="1805332" y="2222405"/>
                </a:cubicBezTo>
                <a:cubicBezTo>
                  <a:pt x="1809563" y="2197209"/>
                  <a:pt x="1771487" y="2188268"/>
                  <a:pt x="1759771" y="2207938"/>
                </a:cubicBezTo>
                <a:cubicBezTo>
                  <a:pt x="1753588" y="2219154"/>
                  <a:pt x="1755378" y="2237848"/>
                  <a:pt x="1768558" y="2243538"/>
                </a:cubicBezTo>
                <a:close/>
                <a:moveTo>
                  <a:pt x="5437452" y="2243560"/>
                </a:moveTo>
                <a:cubicBezTo>
                  <a:pt x="5452511" y="2251240"/>
                  <a:pt x="5475263" y="2240945"/>
                  <a:pt x="5473626" y="2222316"/>
                </a:cubicBezTo>
                <a:cubicBezTo>
                  <a:pt x="5475918" y="2199765"/>
                  <a:pt x="5444163" y="2189143"/>
                  <a:pt x="5429922" y="2204667"/>
                </a:cubicBezTo>
                <a:cubicBezTo>
                  <a:pt x="5417319" y="2215453"/>
                  <a:pt x="5422884" y="2237514"/>
                  <a:pt x="5437452" y="2243560"/>
                </a:cubicBezTo>
                <a:close/>
                <a:moveTo>
                  <a:pt x="891186" y="2243813"/>
                </a:moveTo>
                <a:cubicBezTo>
                  <a:pt x="906573" y="2249491"/>
                  <a:pt x="928015" y="2240893"/>
                  <a:pt x="926215" y="2222237"/>
                </a:cubicBezTo>
                <a:cubicBezTo>
                  <a:pt x="928834" y="2200175"/>
                  <a:pt x="898061" y="2189143"/>
                  <a:pt x="883166" y="2203581"/>
                </a:cubicBezTo>
                <a:cubicBezTo>
                  <a:pt x="870235" y="2215099"/>
                  <a:pt x="874327" y="2238298"/>
                  <a:pt x="891186" y="2243813"/>
                </a:cubicBezTo>
                <a:close/>
                <a:moveTo>
                  <a:pt x="1476738" y="2243850"/>
                </a:moveTo>
                <a:cubicBezTo>
                  <a:pt x="1492943" y="2249491"/>
                  <a:pt x="1513403" y="2240143"/>
                  <a:pt x="1513567" y="2221769"/>
                </a:cubicBezTo>
                <a:cubicBezTo>
                  <a:pt x="1515695" y="2201462"/>
                  <a:pt x="1487541" y="2190018"/>
                  <a:pt x="1472318" y="2202106"/>
                </a:cubicBezTo>
                <a:cubicBezTo>
                  <a:pt x="1457096" y="2211777"/>
                  <a:pt x="1460206" y="2237242"/>
                  <a:pt x="1476738" y="2243850"/>
                </a:cubicBezTo>
                <a:close/>
                <a:moveTo>
                  <a:pt x="1717529" y="2243963"/>
                </a:moveTo>
                <a:cubicBezTo>
                  <a:pt x="1724752" y="2241668"/>
                  <a:pt x="1730433" y="2236426"/>
                  <a:pt x="1730677" y="2227649"/>
                </a:cubicBezTo>
                <a:cubicBezTo>
                  <a:pt x="1735222" y="2211720"/>
                  <a:pt x="1722560" y="2193516"/>
                  <a:pt x="1705029" y="2197255"/>
                </a:cubicBezTo>
                <a:cubicBezTo>
                  <a:pt x="1682304" y="2196604"/>
                  <a:pt x="1676623" y="2233175"/>
                  <a:pt x="1695128" y="2242602"/>
                </a:cubicBezTo>
                <a:cubicBezTo>
                  <a:pt x="1701540" y="2245609"/>
                  <a:pt x="1710305" y="2246259"/>
                  <a:pt x="1717529" y="2243963"/>
                </a:cubicBezTo>
                <a:close/>
                <a:moveTo>
                  <a:pt x="4484187" y="2244013"/>
                </a:moveTo>
                <a:cubicBezTo>
                  <a:pt x="4499770" y="2249491"/>
                  <a:pt x="4519412" y="2240147"/>
                  <a:pt x="4519736" y="2222264"/>
                </a:cubicBezTo>
                <a:cubicBezTo>
                  <a:pt x="4523470" y="2198097"/>
                  <a:pt x="4485648" y="2188269"/>
                  <a:pt x="4473636" y="2207441"/>
                </a:cubicBezTo>
                <a:cubicBezTo>
                  <a:pt x="4464871" y="2219847"/>
                  <a:pt x="4470065" y="2238052"/>
                  <a:pt x="4484187" y="2244013"/>
                </a:cubicBezTo>
                <a:close/>
                <a:moveTo>
                  <a:pt x="4850421" y="2244167"/>
                </a:moveTo>
                <a:cubicBezTo>
                  <a:pt x="4866141" y="2250365"/>
                  <a:pt x="4887533" y="2240905"/>
                  <a:pt x="4885912" y="2221659"/>
                </a:cubicBezTo>
                <a:cubicBezTo>
                  <a:pt x="4888181" y="2199314"/>
                  <a:pt x="4857714" y="2190017"/>
                  <a:pt x="4843453" y="2203718"/>
                </a:cubicBezTo>
                <a:cubicBezTo>
                  <a:pt x="4833081" y="2215461"/>
                  <a:pt x="4835025" y="2237969"/>
                  <a:pt x="4850421" y="2244167"/>
                </a:cubicBezTo>
                <a:close/>
                <a:moveTo>
                  <a:pt x="4558786" y="2244179"/>
                </a:moveTo>
                <a:cubicBezTo>
                  <a:pt x="4574413" y="2249491"/>
                  <a:pt x="4593783" y="2239671"/>
                  <a:pt x="4593783" y="2221963"/>
                </a:cubicBezTo>
                <a:cubicBezTo>
                  <a:pt x="4596062" y="2202161"/>
                  <a:pt x="4569529" y="2190892"/>
                  <a:pt x="4554229" y="2201517"/>
                </a:cubicBezTo>
                <a:cubicBezTo>
                  <a:pt x="4537463" y="2210533"/>
                  <a:pt x="4540393" y="2238866"/>
                  <a:pt x="4558786" y="2244179"/>
                </a:cubicBezTo>
                <a:close/>
                <a:moveTo>
                  <a:pt x="5237076" y="2244299"/>
                </a:moveTo>
                <a:cubicBezTo>
                  <a:pt x="5244452" y="2241998"/>
                  <a:pt x="5250442" y="2236541"/>
                  <a:pt x="5251567" y="2227664"/>
                </a:cubicBezTo>
                <a:cubicBezTo>
                  <a:pt x="5256391" y="2210560"/>
                  <a:pt x="5240794" y="2192642"/>
                  <a:pt x="5223429" y="2197529"/>
                </a:cubicBezTo>
                <a:cubicBezTo>
                  <a:pt x="5201722" y="2198669"/>
                  <a:pt x="5198667" y="2230922"/>
                  <a:pt x="5214263" y="2241998"/>
                </a:cubicBezTo>
                <a:cubicBezTo>
                  <a:pt x="5220936" y="2245745"/>
                  <a:pt x="5229699" y="2246600"/>
                  <a:pt x="5237076" y="2244299"/>
                </a:cubicBezTo>
                <a:close/>
                <a:moveTo>
                  <a:pt x="4116662" y="2244328"/>
                </a:moveTo>
                <a:cubicBezTo>
                  <a:pt x="4130348" y="2248616"/>
                  <a:pt x="4149145" y="2244823"/>
                  <a:pt x="4151783" y="2228165"/>
                </a:cubicBezTo>
                <a:cubicBezTo>
                  <a:pt x="4157884" y="2209694"/>
                  <a:pt x="4139087" y="2190892"/>
                  <a:pt x="4120785" y="2197984"/>
                </a:cubicBezTo>
                <a:cubicBezTo>
                  <a:pt x="4098360" y="2201283"/>
                  <a:pt x="4097536" y="2236082"/>
                  <a:pt x="4116662" y="2244328"/>
                </a:cubicBezTo>
                <a:close/>
                <a:moveTo>
                  <a:pt x="1128262" y="2244346"/>
                </a:moveTo>
                <a:cubicBezTo>
                  <a:pt x="1134512" y="2242729"/>
                  <a:pt x="1139968" y="2238930"/>
                  <a:pt x="1142574" y="2232544"/>
                </a:cubicBezTo>
                <a:cubicBezTo>
                  <a:pt x="1151858" y="2217024"/>
                  <a:pt x="1137525" y="2194390"/>
                  <a:pt x="1119283" y="2197300"/>
                </a:cubicBezTo>
                <a:cubicBezTo>
                  <a:pt x="1094690" y="2195684"/>
                  <a:pt x="1088012" y="2233838"/>
                  <a:pt x="1109185" y="2243053"/>
                </a:cubicBezTo>
                <a:cubicBezTo>
                  <a:pt x="1114967" y="2245397"/>
                  <a:pt x="1122012" y="2245963"/>
                  <a:pt x="1128262" y="2244346"/>
                </a:cubicBezTo>
                <a:close/>
                <a:moveTo>
                  <a:pt x="3622322" y="2244539"/>
                </a:moveTo>
                <a:cubicBezTo>
                  <a:pt x="3629351" y="2242988"/>
                  <a:pt x="3635340" y="2238880"/>
                  <a:pt x="3637215" y="2231308"/>
                </a:cubicBezTo>
                <a:cubicBezTo>
                  <a:pt x="3645364" y="2214875"/>
                  <a:pt x="3629880" y="2192641"/>
                  <a:pt x="3610974" y="2197797"/>
                </a:cubicBezTo>
                <a:cubicBezTo>
                  <a:pt x="3587830" y="2197958"/>
                  <a:pt x="3583267" y="2231952"/>
                  <a:pt x="3601195" y="2242425"/>
                </a:cubicBezTo>
                <a:cubicBezTo>
                  <a:pt x="3607226" y="2245083"/>
                  <a:pt x="3615293" y="2246090"/>
                  <a:pt x="3622322" y="2244539"/>
                </a:cubicBezTo>
                <a:close/>
                <a:moveTo>
                  <a:pt x="4209961" y="2244811"/>
                </a:moveTo>
                <a:cubicBezTo>
                  <a:pt x="4215884" y="2243183"/>
                  <a:pt x="4221095" y="2239683"/>
                  <a:pt x="4224107" y="2233742"/>
                </a:cubicBezTo>
                <a:cubicBezTo>
                  <a:pt x="4227853" y="2221696"/>
                  <a:pt x="4226062" y="2205418"/>
                  <a:pt x="4213034" y="2199883"/>
                </a:cubicBezTo>
                <a:cubicBezTo>
                  <a:pt x="4202450" y="2196465"/>
                  <a:pt x="4186654" y="2196139"/>
                  <a:pt x="4180955" y="2207534"/>
                </a:cubicBezTo>
                <a:cubicBezTo>
                  <a:pt x="4173627" y="2220068"/>
                  <a:pt x="4177209" y="2238951"/>
                  <a:pt x="4191539" y="2244648"/>
                </a:cubicBezTo>
                <a:cubicBezTo>
                  <a:pt x="4197401" y="2246195"/>
                  <a:pt x="4204037" y="2246439"/>
                  <a:pt x="4209961" y="2244811"/>
                </a:cubicBezTo>
                <a:close/>
                <a:moveTo>
                  <a:pt x="1567202" y="2244899"/>
                </a:moveTo>
                <a:cubicBezTo>
                  <a:pt x="1572800" y="2244135"/>
                  <a:pt x="1577929" y="2241805"/>
                  <a:pt x="1581267" y="2236743"/>
                </a:cubicBezTo>
                <a:cubicBezTo>
                  <a:pt x="1585664" y="2228387"/>
                  <a:pt x="1584198" y="2218585"/>
                  <a:pt x="1585664" y="2209747"/>
                </a:cubicBezTo>
                <a:cubicBezTo>
                  <a:pt x="1576056" y="2201390"/>
                  <a:pt x="1563517" y="2193516"/>
                  <a:pt x="1550327" y="2199783"/>
                </a:cubicBezTo>
                <a:cubicBezTo>
                  <a:pt x="1531438" y="2205890"/>
                  <a:pt x="1532578" y="2236743"/>
                  <a:pt x="1550327" y="2243653"/>
                </a:cubicBezTo>
                <a:cubicBezTo>
                  <a:pt x="1555538" y="2244858"/>
                  <a:pt x="1561604" y="2245662"/>
                  <a:pt x="1567202" y="2244899"/>
                </a:cubicBezTo>
                <a:close/>
                <a:moveTo>
                  <a:pt x="5383390" y="2244967"/>
                </a:moveTo>
                <a:cubicBezTo>
                  <a:pt x="5390141" y="2243123"/>
                  <a:pt x="5395842" y="2238777"/>
                  <a:pt x="5397701" y="2231234"/>
                </a:cubicBezTo>
                <a:cubicBezTo>
                  <a:pt x="5405949" y="2214179"/>
                  <a:pt x="5390101" y="2193516"/>
                  <a:pt x="5371828" y="2197288"/>
                </a:cubicBezTo>
                <a:cubicBezTo>
                  <a:pt x="5348380" y="2196960"/>
                  <a:pt x="5343852" y="2234021"/>
                  <a:pt x="5362772" y="2243697"/>
                </a:cubicBezTo>
                <a:cubicBezTo>
                  <a:pt x="5368836" y="2246156"/>
                  <a:pt x="5376639" y="2246812"/>
                  <a:pt x="5383390" y="2244967"/>
                </a:cubicBezTo>
                <a:close/>
                <a:moveTo>
                  <a:pt x="4795949" y="2245020"/>
                </a:moveTo>
                <a:cubicBezTo>
                  <a:pt x="4802363" y="2243598"/>
                  <a:pt x="4807947" y="2239943"/>
                  <a:pt x="4810537" y="2233119"/>
                </a:cubicBezTo>
                <a:cubicBezTo>
                  <a:pt x="4812479" y="2221909"/>
                  <a:pt x="4812965" y="2207450"/>
                  <a:pt x="4801796" y="2200627"/>
                </a:cubicBezTo>
                <a:cubicBezTo>
                  <a:pt x="4790466" y="2195265"/>
                  <a:pt x="4773795" y="2196078"/>
                  <a:pt x="4767806" y="2208750"/>
                </a:cubicBezTo>
                <a:cubicBezTo>
                  <a:pt x="4763274" y="2219960"/>
                  <a:pt x="4763112" y="2238156"/>
                  <a:pt x="4776384" y="2243517"/>
                </a:cubicBezTo>
                <a:cubicBezTo>
                  <a:pt x="4782292" y="2245629"/>
                  <a:pt x="4789536" y="2246441"/>
                  <a:pt x="4795949" y="2245020"/>
                </a:cubicBezTo>
                <a:close/>
                <a:moveTo>
                  <a:pt x="3833914" y="2245118"/>
                </a:moveTo>
                <a:cubicBezTo>
                  <a:pt x="3858262" y="2249491"/>
                  <a:pt x="3867515" y="2213050"/>
                  <a:pt x="3848847" y="2201064"/>
                </a:cubicBezTo>
                <a:cubicBezTo>
                  <a:pt x="3835212" y="2192642"/>
                  <a:pt x="3819629" y="2199769"/>
                  <a:pt x="3809890" y="2210296"/>
                </a:cubicBezTo>
                <a:cubicBezTo>
                  <a:pt x="3808916" y="2225521"/>
                  <a:pt x="3814110" y="2247872"/>
                  <a:pt x="3833914" y="2245118"/>
                </a:cubicBezTo>
                <a:close/>
                <a:moveTo>
                  <a:pt x="3692262" y="2245118"/>
                </a:moveTo>
                <a:cubicBezTo>
                  <a:pt x="3697938" y="2243973"/>
                  <a:pt x="3703654" y="2241643"/>
                  <a:pt x="3708963" y="2240172"/>
                </a:cubicBezTo>
                <a:cubicBezTo>
                  <a:pt x="3710759" y="2229871"/>
                  <a:pt x="3715333" y="2218753"/>
                  <a:pt x="3709779" y="2208943"/>
                </a:cubicBezTo>
                <a:cubicBezTo>
                  <a:pt x="3703410" y="2194555"/>
                  <a:pt x="3682176" y="2194391"/>
                  <a:pt x="3670743" y="2202730"/>
                </a:cubicBezTo>
                <a:cubicBezTo>
                  <a:pt x="3661107" y="2213684"/>
                  <a:pt x="3661597" y="2235594"/>
                  <a:pt x="3675807" y="2242951"/>
                </a:cubicBezTo>
                <a:cubicBezTo>
                  <a:pt x="3680951" y="2246221"/>
                  <a:pt x="3686586" y="2246262"/>
                  <a:pt x="3692262" y="2245118"/>
                </a:cubicBezTo>
                <a:close/>
                <a:moveTo>
                  <a:pt x="3768893" y="2245156"/>
                </a:moveTo>
                <a:cubicBezTo>
                  <a:pt x="3775426" y="2243670"/>
                  <a:pt x="3781084" y="2240006"/>
                  <a:pt x="3783445" y="2233086"/>
                </a:cubicBezTo>
                <a:cubicBezTo>
                  <a:pt x="3791424" y="2216476"/>
                  <a:pt x="3778235" y="2193515"/>
                  <a:pt x="3758370" y="2197749"/>
                </a:cubicBezTo>
                <a:cubicBezTo>
                  <a:pt x="3735248" y="2197912"/>
                  <a:pt x="3730201" y="2234063"/>
                  <a:pt x="3749089" y="2244159"/>
                </a:cubicBezTo>
                <a:cubicBezTo>
                  <a:pt x="3754950" y="2245950"/>
                  <a:pt x="3762359" y="2246642"/>
                  <a:pt x="3768893" y="2245156"/>
                </a:cubicBezTo>
                <a:close/>
                <a:moveTo>
                  <a:pt x="1638592" y="2245214"/>
                </a:moveTo>
                <a:cubicBezTo>
                  <a:pt x="1651124" y="2242695"/>
                  <a:pt x="1661533" y="2230886"/>
                  <a:pt x="1658246" y="2217251"/>
                </a:cubicBezTo>
                <a:cubicBezTo>
                  <a:pt x="1655811" y="2200207"/>
                  <a:pt x="1634709" y="2191766"/>
                  <a:pt x="1620587" y="2200532"/>
                </a:cubicBezTo>
                <a:cubicBezTo>
                  <a:pt x="1604030" y="2210109"/>
                  <a:pt x="1606627" y="2239652"/>
                  <a:pt x="1625781" y="2244359"/>
                </a:cubicBezTo>
                <a:cubicBezTo>
                  <a:pt x="1630002" y="2245861"/>
                  <a:pt x="1634415" y="2246053"/>
                  <a:pt x="1638592" y="2245214"/>
                </a:cubicBezTo>
                <a:close/>
                <a:moveTo>
                  <a:pt x="5595312" y="2245332"/>
                </a:moveTo>
                <a:cubicBezTo>
                  <a:pt x="5609868" y="2244189"/>
                  <a:pt x="5624126" y="2231801"/>
                  <a:pt x="5620078" y="2216415"/>
                </a:cubicBezTo>
                <a:cubicBezTo>
                  <a:pt x="5616808" y="2193154"/>
                  <a:pt x="5579852" y="2190892"/>
                  <a:pt x="5571185" y="2211730"/>
                </a:cubicBezTo>
                <a:cubicBezTo>
                  <a:pt x="5567751" y="2222392"/>
                  <a:pt x="5569550" y="2237576"/>
                  <a:pt x="5581323" y="2242422"/>
                </a:cubicBezTo>
                <a:cubicBezTo>
                  <a:pt x="5585575" y="2244845"/>
                  <a:pt x="5590460" y="2245713"/>
                  <a:pt x="5595312" y="2245332"/>
                </a:cubicBezTo>
                <a:close/>
                <a:moveTo>
                  <a:pt x="1931874" y="2245453"/>
                </a:moveTo>
                <a:cubicBezTo>
                  <a:pt x="1945397" y="2243310"/>
                  <a:pt x="1956897" y="2230989"/>
                  <a:pt x="1952849" y="2216105"/>
                </a:cubicBezTo>
                <a:cubicBezTo>
                  <a:pt x="1948760" y="2195121"/>
                  <a:pt x="1918831" y="2190892"/>
                  <a:pt x="1906239" y="2206671"/>
                </a:cubicBezTo>
                <a:cubicBezTo>
                  <a:pt x="1897898" y="2219196"/>
                  <a:pt x="1903131" y="2239203"/>
                  <a:pt x="1918177" y="2243920"/>
                </a:cubicBezTo>
                <a:cubicBezTo>
                  <a:pt x="1922634" y="2245750"/>
                  <a:pt x="1927367" y="2246167"/>
                  <a:pt x="1931874" y="2245453"/>
                </a:cubicBezTo>
                <a:close/>
                <a:moveTo>
                  <a:pt x="3911976" y="2245484"/>
                </a:moveTo>
                <a:cubicBezTo>
                  <a:pt x="3925606" y="2243353"/>
                  <a:pt x="3937079" y="2231097"/>
                  <a:pt x="3933244" y="2216293"/>
                </a:cubicBezTo>
                <a:cubicBezTo>
                  <a:pt x="3930440" y="2195099"/>
                  <a:pt x="3897950" y="2190892"/>
                  <a:pt x="3886900" y="2207395"/>
                </a:cubicBezTo>
                <a:cubicBezTo>
                  <a:pt x="3880633" y="2220176"/>
                  <a:pt x="3882612" y="2238782"/>
                  <a:pt x="3898115" y="2243960"/>
                </a:cubicBezTo>
                <a:cubicBezTo>
                  <a:pt x="3902650" y="2245780"/>
                  <a:pt x="3907433" y="2246194"/>
                  <a:pt x="3911976" y="2245484"/>
                </a:cubicBezTo>
                <a:close/>
                <a:moveTo>
                  <a:pt x="5009167" y="2245492"/>
                </a:moveTo>
                <a:cubicBezTo>
                  <a:pt x="5023204" y="2244587"/>
                  <a:pt x="5036602" y="2232739"/>
                  <a:pt x="5033192" y="2217544"/>
                </a:cubicBezTo>
                <a:cubicBezTo>
                  <a:pt x="5031405" y="2201787"/>
                  <a:pt x="5014191" y="2194390"/>
                  <a:pt x="5000063" y="2198249"/>
                </a:cubicBezTo>
                <a:cubicBezTo>
                  <a:pt x="4979764" y="2202108"/>
                  <a:pt x="4976516" y="2234266"/>
                  <a:pt x="4995516" y="2242467"/>
                </a:cubicBezTo>
                <a:cubicBezTo>
                  <a:pt x="4999738" y="2244879"/>
                  <a:pt x="5004488" y="2245793"/>
                  <a:pt x="5009167" y="2245492"/>
                </a:cubicBezTo>
                <a:close/>
                <a:moveTo>
                  <a:pt x="4279602" y="2245551"/>
                </a:moveTo>
                <a:cubicBezTo>
                  <a:pt x="4285825" y="2244821"/>
                  <a:pt x="4291584" y="2242144"/>
                  <a:pt x="4295129" y="2236546"/>
                </a:cubicBezTo>
                <a:cubicBezTo>
                  <a:pt x="4306568" y="2219835"/>
                  <a:pt x="4291423" y="2191766"/>
                  <a:pt x="4270156" y="2198094"/>
                </a:cubicBezTo>
                <a:cubicBezTo>
                  <a:pt x="4248889" y="2199230"/>
                  <a:pt x="4245345" y="2232490"/>
                  <a:pt x="4261295" y="2242874"/>
                </a:cubicBezTo>
                <a:cubicBezTo>
                  <a:pt x="4266692" y="2245064"/>
                  <a:pt x="4273379" y="2246281"/>
                  <a:pt x="4279602" y="2245551"/>
                </a:cubicBezTo>
                <a:close/>
                <a:moveTo>
                  <a:pt x="5525140" y="2245600"/>
                </a:moveTo>
                <a:cubicBezTo>
                  <a:pt x="5538828" y="2243666"/>
                  <a:pt x="5550671" y="2231744"/>
                  <a:pt x="5546663" y="2216455"/>
                </a:cubicBezTo>
                <a:cubicBezTo>
                  <a:pt x="5544719" y="2190892"/>
                  <a:pt x="5499046" y="2190892"/>
                  <a:pt x="5497588" y="2216455"/>
                </a:cubicBezTo>
                <a:cubicBezTo>
                  <a:pt x="5495159" y="2227942"/>
                  <a:pt x="5500504" y="2239268"/>
                  <a:pt x="5511355" y="2243960"/>
                </a:cubicBezTo>
                <a:cubicBezTo>
                  <a:pt x="5515809" y="2245780"/>
                  <a:pt x="5520577" y="2246245"/>
                  <a:pt x="5525140" y="2245600"/>
                </a:cubicBezTo>
                <a:close/>
                <a:moveTo>
                  <a:pt x="1853921" y="2245614"/>
                </a:moveTo>
                <a:cubicBezTo>
                  <a:pt x="1879929" y="2250365"/>
                  <a:pt x="1888278" y="2207114"/>
                  <a:pt x="1864999" y="2198923"/>
                </a:cubicBezTo>
                <a:cubicBezTo>
                  <a:pt x="1851834" y="2193516"/>
                  <a:pt x="1839472" y="2201052"/>
                  <a:pt x="1830000" y="2209572"/>
                </a:cubicBezTo>
                <a:cubicBezTo>
                  <a:pt x="1829679" y="2224808"/>
                  <a:pt x="1833853" y="2248235"/>
                  <a:pt x="1853921" y="2245614"/>
                </a:cubicBezTo>
                <a:close/>
                <a:moveTo>
                  <a:pt x="830179" y="2245643"/>
                </a:moveTo>
                <a:cubicBezTo>
                  <a:pt x="843935" y="2243669"/>
                  <a:pt x="855779" y="2231731"/>
                  <a:pt x="851770" y="2216303"/>
                </a:cubicBezTo>
                <a:cubicBezTo>
                  <a:pt x="849341" y="2194753"/>
                  <a:pt x="816786" y="2190018"/>
                  <a:pt x="806259" y="2207324"/>
                </a:cubicBezTo>
                <a:cubicBezTo>
                  <a:pt x="800266" y="2219731"/>
                  <a:pt x="803181" y="2237527"/>
                  <a:pt x="816300" y="2244057"/>
                </a:cubicBezTo>
                <a:cubicBezTo>
                  <a:pt x="820795" y="2245853"/>
                  <a:pt x="825593" y="2246302"/>
                  <a:pt x="830179" y="2245643"/>
                </a:cubicBezTo>
                <a:close/>
                <a:moveTo>
                  <a:pt x="1415691" y="2245688"/>
                </a:moveTo>
                <a:cubicBezTo>
                  <a:pt x="1429652" y="2244695"/>
                  <a:pt x="1442676" y="2232942"/>
                  <a:pt x="1438772" y="2217433"/>
                </a:cubicBezTo>
                <a:cubicBezTo>
                  <a:pt x="1436169" y="2198545"/>
                  <a:pt x="1411770" y="2190892"/>
                  <a:pt x="1397455" y="2201964"/>
                </a:cubicBezTo>
                <a:cubicBezTo>
                  <a:pt x="1383629" y="2212059"/>
                  <a:pt x="1385581" y="2236320"/>
                  <a:pt x="1402010" y="2242833"/>
                </a:cubicBezTo>
                <a:cubicBezTo>
                  <a:pt x="1406280" y="2245153"/>
                  <a:pt x="1411038" y="2246018"/>
                  <a:pt x="1415691" y="2245688"/>
                </a:cubicBezTo>
                <a:close/>
                <a:moveTo>
                  <a:pt x="4349159" y="2245715"/>
                </a:moveTo>
                <a:cubicBezTo>
                  <a:pt x="4362918" y="2244761"/>
                  <a:pt x="4375414" y="2233076"/>
                  <a:pt x="4372050" y="2217455"/>
                </a:cubicBezTo>
                <a:cubicBezTo>
                  <a:pt x="4371089" y="2193698"/>
                  <a:pt x="4332637" y="2189142"/>
                  <a:pt x="4325588" y="2211109"/>
                </a:cubicBezTo>
                <a:cubicBezTo>
                  <a:pt x="4323986" y="2222174"/>
                  <a:pt x="4323185" y="2237958"/>
                  <a:pt x="4335521" y="2242839"/>
                </a:cubicBezTo>
                <a:cubicBezTo>
                  <a:pt x="4339847" y="2245158"/>
                  <a:pt x="4344573" y="2246033"/>
                  <a:pt x="4349159" y="2245715"/>
                </a:cubicBezTo>
                <a:close/>
                <a:moveTo>
                  <a:pt x="4056084" y="2245776"/>
                </a:moveTo>
                <a:cubicBezTo>
                  <a:pt x="4070176" y="2244576"/>
                  <a:pt x="4083388" y="2232719"/>
                  <a:pt x="4080301" y="2217562"/>
                </a:cubicBezTo>
                <a:cubicBezTo>
                  <a:pt x="4077667" y="2193929"/>
                  <a:pt x="4039637" y="2190017"/>
                  <a:pt x="4031076" y="2211694"/>
                </a:cubicBezTo>
                <a:cubicBezTo>
                  <a:pt x="4028442" y="2222940"/>
                  <a:pt x="4029430" y="2238587"/>
                  <a:pt x="4042271" y="2243150"/>
                </a:cubicBezTo>
                <a:cubicBezTo>
                  <a:pt x="4046592" y="2245391"/>
                  <a:pt x="4051387" y="2246176"/>
                  <a:pt x="4056084" y="2245776"/>
                </a:cubicBezTo>
                <a:close/>
                <a:moveTo>
                  <a:pt x="3544628" y="2245782"/>
                </a:moveTo>
                <a:cubicBezTo>
                  <a:pt x="3558158" y="2243513"/>
                  <a:pt x="3570480" y="2231492"/>
                  <a:pt x="3566231" y="2216896"/>
                </a:cubicBezTo>
                <a:cubicBezTo>
                  <a:pt x="3563641" y="2195635"/>
                  <a:pt x="3532561" y="2190892"/>
                  <a:pt x="3520744" y="2206920"/>
                </a:cubicBezTo>
                <a:cubicBezTo>
                  <a:pt x="3513298" y="2219513"/>
                  <a:pt x="3516050" y="2239465"/>
                  <a:pt x="3531266" y="2244535"/>
                </a:cubicBezTo>
                <a:cubicBezTo>
                  <a:pt x="3535475" y="2246211"/>
                  <a:pt x="3540118" y="2246538"/>
                  <a:pt x="3544628" y="2245782"/>
                </a:cubicBezTo>
                <a:close/>
                <a:moveTo>
                  <a:pt x="3470812" y="2245887"/>
                </a:moveTo>
                <a:cubicBezTo>
                  <a:pt x="3484953" y="2244515"/>
                  <a:pt x="3497663" y="2232505"/>
                  <a:pt x="3492739" y="2216817"/>
                </a:cubicBezTo>
                <a:cubicBezTo>
                  <a:pt x="3489949" y="2195083"/>
                  <a:pt x="3457614" y="2190017"/>
                  <a:pt x="3446453" y="2207502"/>
                </a:cubicBezTo>
                <a:cubicBezTo>
                  <a:pt x="3438082" y="2219432"/>
                  <a:pt x="3442678" y="2238388"/>
                  <a:pt x="3456793" y="2243453"/>
                </a:cubicBezTo>
                <a:cubicBezTo>
                  <a:pt x="3461225" y="2245618"/>
                  <a:pt x="3466098" y="2246344"/>
                  <a:pt x="3470812" y="2245887"/>
                </a:cubicBezTo>
                <a:close/>
                <a:moveTo>
                  <a:pt x="1206287" y="2245894"/>
                </a:moveTo>
                <a:cubicBezTo>
                  <a:pt x="1217613" y="2235031"/>
                  <a:pt x="1222702" y="2216546"/>
                  <a:pt x="1212032" y="2203574"/>
                </a:cubicBezTo>
                <a:cubicBezTo>
                  <a:pt x="1197423" y="2189143"/>
                  <a:pt x="1166727" y="2199683"/>
                  <a:pt x="1170502" y="2222059"/>
                </a:cubicBezTo>
                <a:cubicBezTo>
                  <a:pt x="1168040" y="2242651"/>
                  <a:pt x="1190364" y="2246867"/>
                  <a:pt x="1206287" y="2245894"/>
                </a:cubicBezTo>
                <a:close/>
                <a:moveTo>
                  <a:pt x="5165837" y="2245992"/>
                </a:moveTo>
                <a:cubicBezTo>
                  <a:pt x="5179031" y="2235245"/>
                  <a:pt x="5185547" y="2212121"/>
                  <a:pt x="5169421" y="2201048"/>
                </a:cubicBezTo>
                <a:cubicBezTo>
                  <a:pt x="5155738" y="2191766"/>
                  <a:pt x="5140426" y="2199745"/>
                  <a:pt x="5130001" y="2209353"/>
                </a:cubicBezTo>
                <a:cubicBezTo>
                  <a:pt x="5131793" y="2220263"/>
                  <a:pt x="5128698" y="2234756"/>
                  <a:pt x="5139611" y="2241758"/>
                </a:cubicBezTo>
                <a:cubicBezTo>
                  <a:pt x="5147756" y="2245504"/>
                  <a:pt x="5157041" y="2244690"/>
                  <a:pt x="5165837" y="2245992"/>
                </a:cubicBezTo>
                <a:close/>
                <a:moveTo>
                  <a:pt x="3236171" y="2245992"/>
                </a:moveTo>
                <a:cubicBezTo>
                  <a:pt x="3249908" y="2245668"/>
                  <a:pt x="3269463" y="2245344"/>
                  <a:pt x="3271403" y="2227345"/>
                </a:cubicBezTo>
                <a:cubicBezTo>
                  <a:pt x="3278029" y="2205942"/>
                  <a:pt x="3251201" y="2188268"/>
                  <a:pt x="3233909" y="2201564"/>
                </a:cubicBezTo>
                <a:cubicBezTo>
                  <a:pt x="3218556" y="2212590"/>
                  <a:pt x="3224212" y="2234804"/>
                  <a:pt x="3236171" y="2245992"/>
                </a:cubicBezTo>
                <a:close/>
                <a:moveTo>
                  <a:pt x="4716570" y="2246055"/>
                </a:moveTo>
                <a:cubicBezTo>
                  <a:pt x="4730666" y="2244810"/>
                  <a:pt x="4743303" y="2232081"/>
                  <a:pt x="4738977" y="2216584"/>
                </a:cubicBezTo>
                <a:cubicBezTo>
                  <a:pt x="4737330" y="2194609"/>
                  <a:pt x="4703550" y="2190017"/>
                  <a:pt x="4693333" y="2207564"/>
                </a:cubicBezTo>
                <a:cubicBezTo>
                  <a:pt x="4687896" y="2219043"/>
                  <a:pt x="4689544" y="2237410"/>
                  <a:pt x="4702561" y="2243150"/>
                </a:cubicBezTo>
                <a:cubicBezTo>
                  <a:pt x="4707010" y="2245610"/>
                  <a:pt x="4711871" y="2246471"/>
                  <a:pt x="4716570" y="2246055"/>
                </a:cubicBezTo>
                <a:close/>
                <a:moveTo>
                  <a:pt x="3396453" y="2246057"/>
                </a:moveTo>
                <a:cubicBezTo>
                  <a:pt x="3410275" y="2245019"/>
                  <a:pt x="3422918" y="2232555"/>
                  <a:pt x="3419410" y="2217045"/>
                </a:cubicBezTo>
                <a:cubicBezTo>
                  <a:pt x="3417958" y="2192754"/>
                  <a:pt x="3377469" y="2189143"/>
                  <a:pt x="3372146" y="2212614"/>
                </a:cubicBezTo>
                <a:cubicBezTo>
                  <a:pt x="3368113" y="2223610"/>
                  <a:pt x="3372307" y="2237561"/>
                  <a:pt x="3382792" y="2242977"/>
                </a:cubicBezTo>
                <a:cubicBezTo>
                  <a:pt x="3387107" y="2245480"/>
                  <a:pt x="3391846" y="2246403"/>
                  <a:pt x="3396453" y="2246057"/>
                </a:cubicBezTo>
                <a:close/>
                <a:moveTo>
                  <a:pt x="5744122" y="2246106"/>
                </a:moveTo>
                <a:cubicBezTo>
                  <a:pt x="5757989" y="2244822"/>
                  <a:pt x="5770071" y="2232114"/>
                  <a:pt x="5765677" y="2216671"/>
                </a:cubicBezTo>
                <a:cubicBezTo>
                  <a:pt x="5764050" y="2194946"/>
                  <a:pt x="5730205" y="2190892"/>
                  <a:pt x="5720767" y="2208727"/>
                </a:cubicBezTo>
                <a:cubicBezTo>
                  <a:pt x="5715560" y="2220238"/>
                  <a:pt x="5717024" y="2237911"/>
                  <a:pt x="5730205" y="2243261"/>
                </a:cubicBezTo>
                <a:cubicBezTo>
                  <a:pt x="5734680" y="2245693"/>
                  <a:pt x="5739500" y="2246534"/>
                  <a:pt x="5744122" y="2246106"/>
                </a:cubicBezTo>
                <a:close/>
                <a:moveTo>
                  <a:pt x="974576" y="2246107"/>
                </a:moveTo>
                <a:cubicBezTo>
                  <a:pt x="988931" y="2245138"/>
                  <a:pt x="1002877" y="2232778"/>
                  <a:pt x="999360" y="2216912"/>
                </a:cubicBezTo>
                <a:cubicBezTo>
                  <a:pt x="997096" y="2195265"/>
                  <a:pt x="965243" y="2190017"/>
                  <a:pt x="953924" y="2207072"/>
                </a:cubicBezTo>
                <a:cubicBezTo>
                  <a:pt x="946325" y="2217895"/>
                  <a:pt x="948104" y="2236426"/>
                  <a:pt x="960715" y="2242986"/>
                </a:cubicBezTo>
                <a:cubicBezTo>
                  <a:pt x="964960" y="2245487"/>
                  <a:pt x="969790" y="2246430"/>
                  <a:pt x="974576" y="2246107"/>
                </a:cubicBezTo>
                <a:close/>
                <a:moveTo>
                  <a:pt x="5669633" y="2246308"/>
                </a:moveTo>
                <a:cubicBezTo>
                  <a:pt x="5683491" y="2245295"/>
                  <a:pt x="5695946" y="2233141"/>
                  <a:pt x="5692207" y="2217304"/>
                </a:cubicBezTo>
                <a:cubicBezTo>
                  <a:pt x="5690598" y="2197005"/>
                  <a:pt x="5665023" y="2191767"/>
                  <a:pt x="5651030" y="2202735"/>
                </a:cubicBezTo>
                <a:cubicBezTo>
                  <a:pt x="5641218" y="2213702"/>
                  <a:pt x="5641379" y="2236456"/>
                  <a:pt x="5655855" y="2243331"/>
                </a:cubicBezTo>
                <a:cubicBezTo>
                  <a:pt x="5660238" y="2245746"/>
                  <a:pt x="5665013" y="2246646"/>
                  <a:pt x="5669633" y="2246308"/>
                </a:cubicBezTo>
                <a:close/>
                <a:moveTo>
                  <a:pt x="1256857" y="2246540"/>
                </a:moveTo>
                <a:cubicBezTo>
                  <a:pt x="1272064" y="2246867"/>
                  <a:pt x="1293742" y="2242444"/>
                  <a:pt x="1291801" y="2222292"/>
                </a:cubicBezTo>
                <a:cubicBezTo>
                  <a:pt x="1296169" y="2195914"/>
                  <a:pt x="1254107" y="2187394"/>
                  <a:pt x="1245694" y="2210823"/>
                </a:cubicBezTo>
                <a:cubicBezTo>
                  <a:pt x="1240194" y="2224422"/>
                  <a:pt x="1247474" y="2237365"/>
                  <a:pt x="1256857" y="2246540"/>
                </a:cubicBezTo>
                <a:close/>
                <a:moveTo>
                  <a:pt x="1330969" y="2246704"/>
                </a:moveTo>
                <a:cubicBezTo>
                  <a:pt x="1346444" y="2246867"/>
                  <a:pt x="1365991" y="2241496"/>
                  <a:pt x="1366154" y="2222614"/>
                </a:cubicBezTo>
                <a:cubicBezTo>
                  <a:pt x="1368760" y="2198523"/>
                  <a:pt x="1333901" y="2188268"/>
                  <a:pt x="1320381" y="2206499"/>
                </a:cubicBezTo>
                <a:cubicBezTo>
                  <a:pt x="1311911" y="2220823"/>
                  <a:pt x="1318915" y="2237101"/>
                  <a:pt x="1330969" y="2246704"/>
                </a:cubicBezTo>
                <a:close/>
                <a:moveTo>
                  <a:pt x="3111799" y="2246705"/>
                </a:moveTo>
                <a:cubicBezTo>
                  <a:pt x="3122591" y="2236948"/>
                  <a:pt x="3131095" y="2220526"/>
                  <a:pt x="3121937" y="2206867"/>
                </a:cubicBezTo>
                <a:cubicBezTo>
                  <a:pt x="3108528" y="2189143"/>
                  <a:pt x="3073371" y="2197436"/>
                  <a:pt x="3076151" y="2222152"/>
                </a:cubicBezTo>
                <a:cubicBezTo>
                  <a:pt x="3075006" y="2241989"/>
                  <a:pt x="3095937" y="2246867"/>
                  <a:pt x="3111799" y="2246705"/>
                </a:cubicBezTo>
                <a:close/>
                <a:moveTo>
                  <a:pt x="5290968" y="2246867"/>
                </a:moveTo>
                <a:cubicBezTo>
                  <a:pt x="5300431" y="2244909"/>
                  <a:pt x="5311852" y="2246051"/>
                  <a:pt x="5319683" y="2239036"/>
                </a:cubicBezTo>
                <a:cubicBezTo>
                  <a:pt x="5328983" y="2227452"/>
                  <a:pt x="5326372" y="2207874"/>
                  <a:pt x="5313973" y="2199553"/>
                </a:cubicBezTo>
                <a:cubicBezTo>
                  <a:pt x="5300268" y="2193516"/>
                  <a:pt x="5279058" y="2199553"/>
                  <a:pt x="5278732" y="2216684"/>
                </a:cubicBezTo>
                <a:cubicBezTo>
                  <a:pt x="5275632" y="2229084"/>
                  <a:pt x="5282647" y="2238873"/>
                  <a:pt x="5290968" y="2246867"/>
                </a:cubicBezTo>
                <a:close/>
                <a:moveTo>
                  <a:pt x="4431761" y="2246867"/>
                </a:moveTo>
                <a:cubicBezTo>
                  <a:pt x="4442111" y="2237856"/>
                  <a:pt x="4452626" y="2223602"/>
                  <a:pt x="4443426" y="2210004"/>
                </a:cubicBezTo>
                <a:cubicBezTo>
                  <a:pt x="4433240" y="2187394"/>
                  <a:pt x="4393153" y="2196897"/>
                  <a:pt x="4396110" y="2221964"/>
                </a:cubicBezTo>
                <a:cubicBezTo>
                  <a:pt x="4395289" y="2241461"/>
                  <a:pt x="4416153" y="2246867"/>
                  <a:pt x="4431761" y="2246867"/>
                </a:cubicBezTo>
                <a:close/>
                <a:moveTo>
                  <a:pt x="5680392" y="2316836"/>
                </a:moveTo>
                <a:cubicBezTo>
                  <a:pt x="5687750" y="2313006"/>
                  <a:pt x="5693104" y="2305751"/>
                  <a:pt x="5692777" y="2296561"/>
                </a:cubicBezTo>
                <a:cubicBezTo>
                  <a:pt x="5697192" y="2272700"/>
                  <a:pt x="5660077" y="2261736"/>
                  <a:pt x="5647815" y="2280922"/>
                </a:cubicBezTo>
                <a:cubicBezTo>
                  <a:pt x="5642092" y="2292047"/>
                  <a:pt x="5642419" y="2310911"/>
                  <a:pt x="5655990" y="2316554"/>
                </a:cubicBezTo>
                <a:cubicBezTo>
                  <a:pt x="5663675" y="2321068"/>
                  <a:pt x="5673035" y="2320665"/>
                  <a:pt x="5680392" y="2316836"/>
                </a:cubicBezTo>
                <a:close/>
                <a:moveTo>
                  <a:pt x="3750408" y="2317138"/>
                </a:moveTo>
                <a:cubicBezTo>
                  <a:pt x="3765274" y="2324707"/>
                  <a:pt x="3784825" y="2313756"/>
                  <a:pt x="3784987" y="2296684"/>
                </a:cubicBezTo>
                <a:cubicBezTo>
                  <a:pt x="3789673" y="2273331"/>
                  <a:pt x="3755579" y="2261735"/>
                  <a:pt x="3742006" y="2278968"/>
                </a:cubicBezTo>
                <a:cubicBezTo>
                  <a:pt x="3734573" y="2291208"/>
                  <a:pt x="3736835" y="2310212"/>
                  <a:pt x="3750408" y="2317138"/>
                </a:cubicBezTo>
                <a:close/>
                <a:moveTo>
                  <a:pt x="1109877" y="2317150"/>
                </a:moveTo>
                <a:cubicBezTo>
                  <a:pt x="1125076" y="2324707"/>
                  <a:pt x="1144965" y="2314577"/>
                  <a:pt x="1144803" y="2296890"/>
                </a:cubicBezTo>
                <a:cubicBezTo>
                  <a:pt x="1148360" y="2279847"/>
                  <a:pt x="1128795" y="2266983"/>
                  <a:pt x="1113435" y="2271807"/>
                </a:cubicBezTo>
                <a:cubicBezTo>
                  <a:pt x="1092414" y="2275666"/>
                  <a:pt x="1090636" y="2309914"/>
                  <a:pt x="1109877" y="2317150"/>
                </a:cubicBezTo>
                <a:close/>
                <a:moveTo>
                  <a:pt x="1183588" y="2317373"/>
                </a:moveTo>
                <a:cubicBezTo>
                  <a:pt x="1198070" y="2324707"/>
                  <a:pt x="1218735" y="2313298"/>
                  <a:pt x="1217433" y="2296022"/>
                </a:cubicBezTo>
                <a:cubicBezTo>
                  <a:pt x="1221827" y="2273041"/>
                  <a:pt x="1188958" y="2262610"/>
                  <a:pt x="1175127" y="2277931"/>
                </a:cubicBezTo>
                <a:cubicBezTo>
                  <a:pt x="1165852" y="2289829"/>
                  <a:pt x="1168944" y="2311180"/>
                  <a:pt x="1183588" y="2317373"/>
                </a:cubicBezTo>
                <a:close/>
                <a:moveTo>
                  <a:pt x="6097906" y="2317427"/>
                </a:moveTo>
                <a:cubicBezTo>
                  <a:pt x="6111636" y="2324707"/>
                  <a:pt x="6130536" y="2315485"/>
                  <a:pt x="6133121" y="2300115"/>
                </a:cubicBezTo>
                <a:cubicBezTo>
                  <a:pt x="6139744" y="2280053"/>
                  <a:pt x="6113090" y="2264359"/>
                  <a:pt x="6096613" y="2273581"/>
                </a:cubicBezTo>
                <a:cubicBezTo>
                  <a:pt x="6078521" y="2280862"/>
                  <a:pt x="6080459" y="2310308"/>
                  <a:pt x="6097906" y="2317427"/>
                </a:cubicBezTo>
                <a:close/>
                <a:moveTo>
                  <a:pt x="3457117" y="2317774"/>
                </a:moveTo>
                <a:cubicBezTo>
                  <a:pt x="3472010" y="2325582"/>
                  <a:pt x="3492892" y="2314033"/>
                  <a:pt x="3492730" y="2296628"/>
                </a:cubicBezTo>
                <a:cubicBezTo>
                  <a:pt x="3495806" y="2277434"/>
                  <a:pt x="3471524" y="2265234"/>
                  <a:pt x="3456146" y="2273530"/>
                </a:cubicBezTo>
                <a:cubicBezTo>
                  <a:pt x="3437207" y="2280687"/>
                  <a:pt x="3438826" y="2310943"/>
                  <a:pt x="3457117" y="2317774"/>
                </a:cubicBezTo>
                <a:close/>
                <a:moveTo>
                  <a:pt x="5385360" y="2317801"/>
                </a:moveTo>
                <a:cubicBezTo>
                  <a:pt x="5392341" y="2314887"/>
                  <a:pt x="5397886" y="2309142"/>
                  <a:pt x="5398857" y="2300853"/>
                </a:cubicBezTo>
                <a:cubicBezTo>
                  <a:pt x="5404199" y="2282305"/>
                  <a:pt x="5384774" y="2265234"/>
                  <a:pt x="5367129" y="2271472"/>
                </a:cubicBezTo>
                <a:cubicBezTo>
                  <a:pt x="5346571" y="2276560"/>
                  <a:pt x="5345600" y="2308404"/>
                  <a:pt x="5363244" y="2317760"/>
                </a:cubicBezTo>
                <a:cubicBezTo>
                  <a:pt x="5369962" y="2320796"/>
                  <a:pt x="5378380" y="2320714"/>
                  <a:pt x="5385360" y="2317801"/>
                </a:cubicBezTo>
                <a:close/>
                <a:moveTo>
                  <a:pt x="5018182" y="2318086"/>
                </a:moveTo>
                <a:cubicBezTo>
                  <a:pt x="5025193" y="2315196"/>
                  <a:pt x="5030932" y="2309456"/>
                  <a:pt x="5032654" y="2301749"/>
                </a:cubicBezTo>
                <a:cubicBezTo>
                  <a:pt x="5040362" y="2282726"/>
                  <a:pt x="5017239" y="2264359"/>
                  <a:pt x="4999528" y="2272067"/>
                </a:cubicBezTo>
                <a:cubicBezTo>
                  <a:pt x="4978374" y="2276166"/>
                  <a:pt x="4977390" y="2309456"/>
                  <a:pt x="4996085" y="2317328"/>
                </a:cubicBezTo>
                <a:cubicBezTo>
                  <a:pt x="5002890" y="2321017"/>
                  <a:pt x="5011172" y="2320976"/>
                  <a:pt x="5018182" y="2318086"/>
                </a:cubicBezTo>
                <a:close/>
                <a:moveTo>
                  <a:pt x="5585881" y="2318192"/>
                </a:moveTo>
                <a:cubicBezTo>
                  <a:pt x="5601123" y="2324707"/>
                  <a:pt x="5620094" y="2312655"/>
                  <a:pt x="5620419" y="2295879"/>
                </a:cubicBezTo>
                <a:cubicBezTo>
                  <a:pt x="5622851" y="2272262"/>
                  <a:pt x="5585395" y="2260861"/>
                  <a:pt x="5574045" y="2281383"/>
                </a:cubicBezTo>
                <a:cubicBezTo>
                  <a:pt x="5565127" y="2294087"/>
                  <a:pt x="5571450" y="2312980"/>
                  <a:pt x="5585881" y="2318192"/>
                </a:cubicBezTo>
                <a:close/>
                <a:moveTo>
                  <a:pt x="4632675" y="2318481"/>
                </a:moveTo>
                <a:cubicBezTo>
                  <a:pt x="4641654" y="2321014"/>
                  <a:pt x="4652772" y="2319421"/>
                  <a:pt x="4660998" y="2315009"/>
                </a:cubicBezTo>
                <a:cubicBezTo>
                  <a:pt x="4663441" y="2303570"/>
                  <a:pt x="4668654" y="2290007"/>
                  <a:pt x="4660835" y="2279548"/>
                </a:cubicBezTo>
                <a:cubicBezTo>
                  <a:pt x="4647478" y="2261736"/>
                  <a:pt x="4611805" y="2273175"/>
                  <a:pt x="4617180" y="2297197"/>
                </a:cubicBezTo>
                <a:cubicBezTo>
                  <a:pt x="4616855" y="2309289"/>
                  <a:pt x="4623696" y="2315949"/>
                  <a:pt x="4632675" y="2318481"/>
                </a:cubicBezTo>
                <a:close/>
                <a:moveTo>
                  <a:pt x="3103354" y="2318497"/>
                </a:moveTo>
                <a:cubicBezTo>
                  <a:pt x="3116083" y="2316968"/>
                  <a:pt x="3127401" y="2303971"/>
                  <a:pt x="3124193" y="2290515"/>
                </a:cubicBezTo>
                <a:cubicBezTo>
                  <a:pt x="3124029" y="2268496"/>
                  <a:pt x="3089653" y="2265234"/>
                  <a:pt x="3080113" y="2282360"/>
                </a:cubicBezTo>
                <a:cubicBezTo>
                  <a:pt x="3073370" y="2293940"/>
                  <a:pt x="3078140" y="2310251"/>
                  <a:pt x="3090640" y="2315796"/>
                </a:cubicBezTo>
                <a:cubicBezTo>
                  <a:pt x="3094711" y="2318243"/>
                  <a:pt x="3099111" y="2319007"/>
                  <a:pt x="3103354" y="2318497"/>
                </a:cubicBezTo>
                <a:close/>
                <a:moveTo>
                  <a:pt x="1700624" y="2318504"/>
                </a:moveTo>
                <a:cubicBezTo>
                  <a:pt x="1714918" y="2323833"/>
                  <a:pt x="1732622" y="2312690"/>
                  <a:pt x="1731160" y="2296862"/>
                </a:cubicBezTo>
                <a:cubicBezTo>
                  <a:pt x="1735221" y="2279258"/>
                  <a:pt x="1715730" y="2266984"/>
                  <a:pt x="1700137" y="2272314"/>
                </a:cubicBezTo>
                <a:cubicBezTo>
                  <a:pt x="1678372" y="2276674"/>
                  <a:pt x="1679671" y="2314305"/>
                  <a:pt x="1700624" y="2318504"/>
                </a:cubicBezTo>
                <a:close/>
                <a:moveTo>
                  <a:pt x="4789233" y="2319057"/>
                </a:moveTo>
                <a:cubicBezTo>
                  <a:pt x="4795852" y="2319078"/>
                  <a:pt x="4802168" y="2316994"/>
                  <a:pt x="4806996" y="2311031"/>
                </a:cubicBezTo>
                <a:cubicBezTo>
                  <a:pt x="4820836" y="2293222"/>
                  <a:pt x="4804743" y="2263485"/>
                  <a:pt x="4781408" y="2270838"/>
                </a:cubicBezTo>
                <a:cubicBezTo>
                  <a:pt x="4760488" y="2274269"/>
                  <a:pt x="4764833" y="2299594"/>
                  <a:pt x="4769661" y="2314462"/>
                </a:cubicBezTo>
                <a:cubicBezTo>
                  <a:pt x="4775695" y="2316913"/>
                  <a:pt x="4782615" y="2319037"/>
                  <a:pt x="4789233" y="2319057"/>
                </a:cubicBezTo>
                <a:close/>
                <a:moveTo>
                  <a:pt x="978790" y="2319185"/>
                </a:moveTo>
                <a:cubicBezTo>
                  <a:pt x="991503" y="2316880"/>
                  <a:pt x="1002160" y="2303751"/>
                  <a:pt x="999115" y="2290168"/>
                </a:cubicBezTo>
                <a:cubicBezTo>
                  <a:pt x="995543" y="2269792"/>
                  <a:pt x="964200" y="2263485"/>
                  <a:pt x="952832" y="2280950"/>
                </a:cubicBezTo>
                <a:cubicBezTo>
                  <a:pt x="941952" y="2293725"/>
                  <a:pt x="951371" y="2312807"/>
                  <a:pt x="965824" y="2317497"/>
                </a:cubicBezTo>
                <a:cubicBezTo>
                  <a:pt x="970087" y="2319518"/>
                  <a:pt x="974553" y="2319953"/>
                  <a:pt x="978790" y="2319185"/>
                </a:cubicBezTo>
                <a:close/>
                <a:moveTo>
                  <a:pt x="4857379" y="2319201"/>
                </a:moveTo>
                <a:cubicBezTo>
                  <a:pt x="4873702" y="2322958"/>
                  <a:pt x="4889055" y="2307602"/>
                  <a:pt x="4885661" y="2290940"/>
                </a:cubicBezTo>
                <a:cubicBezTo>
                  <a:pt x="4885338" y="2274277"/>
                  <a:pt x="4864328" y="2266109"/>
                  <a:pt x="4850914" y="2272970"/>
                </a:cubicBezTo>
                <a:cubicBezTo>
                  <a:pt x="4829582" y="2280321"/>
                  <a:pt x="4834915" y="2317567"/>
                  <a:pt x="4857379" y="2319201"/>
                </a:cubicBezTo>
                <a:close/>
                <a:moveTo>
                  <a:pt x="4350684" y="2319330"/>
                </a:moveTo>
                <a:cubicBezTo>
                  <a:pt x="4376033" y="2319654"/>
                  <a:pt x="4380908" y="2277381"/>
                  <a:pt x="4356046" y="2272037"/>
                </a:cubicBezTo>
                <a:cubicBezTo>
                  <a:pt x="4339959" y="2265234"/>
                  <a:pt x="4327122" y="2278515"/>
                  <a:pt x="4321435" y="2292120"/>
                </a:cubicBezTo>
                <a:cubicBezTo>
                  <a:pt x="4325010" y="2306049"/>
                  <a:pt x="4333297" y="2322083"/>
                  <a:pt x="4350684" y="2319330"/>
                </a:cubicBezTo>
                <a:close/>
                <a:moveTo>
                  <a:pt x="3829257" y="2319345"/>
                </a:moveTo>
                <a:cubicBezTo>
                  <a:pt x="3854726" y="2327331"/>
                  <a:pt x="3870138" y="2289030"/>
                  <a:pt x="3849860" y="2274687"/>
                </a:cubicBezTo>
                <a:cubicBezTo>
                  <a:pt x="3835746" y="2265234"/>
                  <a:pt x="3819848" y="2273546"/>
                  <a:pt x="3809790" y="2284466"/>
                </a:cubicBezTo>
                <a:cubicBezTo>
                  <a:pt x="3810925" y="2297994"/>
                  <a:pt x="3812223" y="2317063"/>
                  <a:pt x="3829257" y="2319345"/>
                </a:cubicBezTo>
                <a:close/>
                <a:moveTo>
                  <a:pt x="4196995" y="2319365"/>
                </a:moveTo>
                <a:cubicBezTo>
                  <a:pt x="4215793" y="2324707"/>
                  <a:pt x="4231350" y="2303340"/>
                  <a:pt x="4224382" y="2286181"/>
                </a:cubicBezTo>
                <a:cubicBezTo>
                  <a:pt x="4219520" y="2268860"/>
                  <a:pt x="4194726" y="2266108"/>
                  <a:pt x="4183058" y="2278249"/>
                </a:cubicBezTo>
                <a:cubicBezTo>
                  <a:pt x="4171877" y="2291523"/>
                  <a:pt x="4177549" y="2317908"/>
                  <a:pt x="4196995" y="2319365"/>
                </a:cubicBezTo>
                <a:close/>
                <a:moveTo>
                  <a:pt x="3694479" y="2319368"/>
                </a:moveTo>
                <a:cubicBezTo>
                  <a:pt x="3707356" y="2315689"/>
                  <a:pt x="3716259" y="2299875"/>
                  <a:pt x="3711172" y="2286076"/>
                </a:cubicBezTo>
                <a:cubicBezTo>
                  <a:pt x="3706004" y="2265234"/>
                  <a:pt x="3671280" y="2265397"/>
                  <a:pt x="3665466" y="2285750"/>
                </a:cubicBezTo>
                <a:cubicBezTo>
                  <a:pt x="3661106" y="2297962"/>
                  <a:pt x="3666435" y="2315873"/>
                  <a:pt x="3680648" y="2318478"/>
                </a:cubicBezTo>
                <a:cubicBezTo>
                  <a:pt x="3685452" y="2320472"/>
                  <a:pt x="3690186" y="2320594"/>
                  <a:pt x="3694479" y="2319368"/>
                </a:cubicBezTo>
                <a:close/>
                <a:moveTo>
                  <a:pt x="4564510" y="2319371"/>
                </a:moveTo>
                <a:cubicBezTo>
                  <a:pt x="4582066" y="2322958"/>
                  <a:pt x="4600435" y="2302902"/>
                  <a:pt x="4591819" y="2285943"/>
                </a:cubicBezTo>
                <a:cubicBezTo>
                  <a:pt x="4585642" y="2265234"/>
                  <a:pt x="4551342" y="2265234"/>
                  <a:pt x="4545165" y="2285780"/>
                </a:cubicBezTo>
                <a:cubicBezTo>
                  <a:pt x="4538338" y="2300293"/>
                  <a:pt x="4549717" y="2316762"/>
                  <a:pt x="4564510" y="2319371"/>
                </a:cubicBezTo>
                <a:close/>
                <a:moveTo>
                  <a:pt x="5526636" y="2319400"/>
                </a:moveTo>
                <a:cubicBezTo>
                  <a:pt x="5540527" y="2316148"/>
                  <a:pt x="5551762" y="2299741"/>
                  <a:pt x="5545778" y="2285537"/>
                </a:cubicBezTo>
                <a:cubicBezTo>
                  <a:pt x="5540242" y="2268068"/>
                  <a:pt x="5514841" y="2266109"/>
                  <a:pt x="5502792" y="2277537"/>
                </a:cubicBezTo>
                <a:cubicBezTo>
                  <a:pt x="5492534" y="2289945"/>
                  <a:pt x="5495953" y="2312311"/>
                  <a:pt x="5512399" y="2317699"/>
                </a:cubicBezTo>
                <a:cubicBezTo>
                  <a:pt x="5517080" y="2320107"/>
                  <a:pt x="5522005" y="2320484"/>
                  <a:pt x="5526636" y="2319400"/>
                </a:cubicBezTo>
                <a:close/>
                <a:moveTo>
                  <a:pt x="3985890" y="2319469"/>
                </a:moveTo>
                <a:cubicBezTo>
                  <a:pt x="3998535" y="2316963"/>
                  <a:pt x="4009134" y="2305029"/>
                  <a:pt x="4006316" y="2291181"/>
                </a:cubicBezTo>
                <a:cubicBezTo>
                  <a:pt x="4004845" y="2268344"/>
                  <a:pt x="3966939" y="2263485"/>
                  <a:pt x="3958443" y="2284055"/>
                </a:cubicBezTo>
                <a:cubicBezTo>
                  <a:pt x="3950601" y="2296850"/>
                  <a:pt x="3959097" y="2314504"/>
                  <a:pt x="3972985" y="2318553"/>
                </a:cubicBezTo>
                <a:cubicBezTo>
                  <a:pt x="3977233" y="2320091"/>
                  <a:pt x="3981675" y="2320304"/>
                  <a:pt x="3985890" y="2319469"/>
                </a:cubicBezTo>
                <a:close/>
                <a:moveTo>
                  <a:pt x="1418011" y="2319529"/>
                </a:moveTo>
                <a:cubicBezTo>
                  <a:pt x="1432967" y="2316597"/>
                  <a:pt x="1445399" y="2298452"/>
                  <a:pt x="1436545" y="2283789"/>
                </a:cubicBezTo>
                <a:cubicBezTo>
                  <a:pt x="1427974" y="2262610"/>
                  <a:pt x="1390781" y="2268149"/>
                  <a:pt x="1389164" y="2291121"/>
                </a:cubicBezTo>
                <a:cubicBezTo>
                  <a:pt x="1386253" y="2301873"/>
                  <a:pt x="1393692" y="2312137"/>
                  <a:pt x="1402909" y="2316699"/>
                </a:cubicBezTo>
                <a:cubicBezTo>
                  <a:pt x="1407761" y="2319794"/>
                  <a:pt x="1413026" y="2320507"/>
                  <a:pt x="1418011" y="2319529"/>
                </a:cubicBezTo>
                <a:close/>
                <a:moveTo>
                  <a:pt x="1347011" y="2319537"/>
                </a:moveTo>
                <a:cubicBezTo>
                  <a:pt x="1360804" y="2315941"/>
                  <a:pt x="1371003" y="2300366"/>
                  <a:pt x="1364613" y="2285979"/>
                </a:cubicBezTo>
                <a:cubicBezTo>
                  <a:pt x="1358715" y="2266310"/>
                  <a:pt x="1323163" y="2264359"/>
                  <a:pt x="1318411" y="2285817"/>
                </a:cubicBezTo>
                <a:cubicBezTo>
                  <a:pt x="1313660" y="2298171"/>
                  <a:pt x="1319394" y="2314427"/>
                  <a:pt x="1332501" y="2318653"/>
                </a:cubicBezTo>
                <a:cubicBezTo>
                  <a:pt x="1337416" y="2320604"/>
                  <a:pt x="1342413" y="2320736"/>
                  <a:pt x="1347011" y="2319537"/>
                </a:cubicBezTo>
                <a:close/>
                <a:moveTo>
                  <a:pt x="4056880" y="2319583"/>
                </a:moveTo>
                <a:cubicBezTo>
                  <a:pt x="4070477" y="2317830"/>
                  <a:pt x="4083322" y="2305791"/>
                  <a:pt x="4080043" y="2291283"/>
                </a:cubicBezTo>
                <a:cubicBezTo>
                  <a:pt x="4078423" y="2268525"/>
                  <a:pt x="4043601" y="2263485"/>
                  <a:pt x="4033073" y="2282179"/>
                </a:cubicBezTo>
                <a:cubicBezTo>
                  <a:pt x="4027567" y="2294209"/>
                  <a:pt x="4030320" y="2311927"/>
                  <a:pt x="4043601" y="2317617"/>
                </a:cubicBezTo>
                <a:cubicBezTo>
                  <a:pt x="4047731" y="2319608"/>
                  <a:pt x="4052347" y="2320167"/>
                  <a:pt x="4056880" y="2319583"/>
                </a:cubicBezTo>
                <a:close/>
                <a:moveTo>
                  <a:pt x="4490001" y="2319594"/>
                </a:moveTo>
                <a:cubicBezTo>
                  <a:pt x="4507998" y="2323833"/>
                  <a:pt x="4526968" y="2303450"/>
                  <a:pt x="4518537" y="2285677"/>
                </a:cubicBezTo>
                <a:cubicBezTo>
                  <a:pt x="4511727" y="2267088"/>
                  <a:pt x="4483354" y="2266109"/>
                  <a:pt x="4472977" y="2281763"/>
                </a:cubicBezTo>
                <a:cubicBezTo>
                  <a:pt x="4464871" y="2296113"/>
                  <a:pt x="4472653" y="2317800"/>
                  <a:pt x="4490001" y="2319594"/>
                </a:cubicBezTo>
                <a:close/>
                <a:moveTo>
                  <a:pt x="3536404" y="2319637"/>
                </a:moveTo>
                <a:cubicBezTo>
                  <a:pt x="3550680" y="2322083"/>
                  <a:pt x="3565442" y="2311645"/>
                  <a:pt x="3566416" y="2296802"/>
                </a:cubicBezTo>
                <a:cubicBezTo>
                  <a:pt x="3570147" y="2274457"/>
                  <a:pt x="3536728" y="2261735"/>
                  <a:pt x="3522452" y="2277882"/>
                </a:cubicBezTo>
                <a:cubicBezTo>
                  <a:pt x="3509799" y="2291420"/>
                  <a:pt x="3517099" y="2317353"/>
                  <a:pt x="3536404" y="2319637"/>
                </a:cubicBezTo>
                <a:close/>
                <a:moveTo>
                  <a:pt x="5744336" y="2319703"/>
                </a:moveTo>
                <a:cubicBezTo>
                  <a:pt x="5757650" y="2317935"/>
                  <a:pt x="5768842" y="2304926"/>
                  <a:pt x="5766013" y="2290545"/>
                </a:cubicBezTo>
                <a:cubicBezTo>
                  <a:pt x="5766013" y="2274458"/>
                  <a:pt x="5747483" y="2266983"/>
                  <a:pt x="5733871" y="2271858"/>
                </a:cubicBezTo>
                <a:cubicBezTo>
                  <a:pt x="5713209" y="2276245"/>
                  <a:pt x="5712061" y="2309719"/>
                  <a:pt x="5730756" y="2317357"/>
                </a:cubicBezTo>
                <a:cubicBezTo>
                  <a:pt x="5735224" y="2319632"/>
                  <a:pt x="5739898" y="2320292"/>
                  <a:pt x="5744336" y="2319703"/>
                </a:cubicBezTo>
                <a:close/>
                <a:moveTo>
                  <a:pt x="4930925" y="2319730"/>
                </a:moveTo>
                <a:cubicBezTo>
                  <a:pt x="4951461" y="2323833"/>
                  <a:pt x="4961647" y="2301510"/>
                  <a:pt x="4961482" y="2284439"/>
                </a:cubicBezTo>
                <a:cubicBezTo>
                  <a:pt x="4951296" y="2273441"/>
                  <a:pt x="4935196" y="2265234"/>
                  <a:pt x="4920903" y="2273770"/>
                </a:cubicBezTo>
                <a:cubicBezTo>
                  <a:pt x="4902174" y="2285260"/>
                  <a:pt x="4908745" y="2317268"/>
                  <a:pt x="4930925" y="2319730"/>
                </a:cubicBezTo>
                <a:close/>
                <a:moveTo>
                  <a:pt x="3030433" y="2319732"/>
                </a:moveTo>
                <a:cubicBezTo>
                  <a:pt x="3045444" y="2317655"/>
                  <a:pt x="3058807" y="2301888"/>
                  <a:pt x="3051851" y="2286485"/>
                </a:cubicBezTo>
                <a:cubicBezTo>
                  <a:pt x="3046318" y="2269829"/>
                  <a:pt x="3022724" y="2266109"/>
                  <a:pt x="3010520" y="2277267"/>
                </a:cubicBezTo>
                <a:cubicBezTo>
                  <a:pt x="2998154" y="2287293"/>
                  <a:pt x="3000757" y="2310256"/>
                  <a:pt x="3015565" y="2316725"/>
                </a:cubicBezTo>
                <a:cubicBezTo>
                  <a:pt x="3020243" y="2319595"/>
                  <a:pt x="3025430" y="2320424"/>
                  <a:pt x="3030433" y="2319732"/>
                </a:cubicBezTo>
                <a:close/>
                <a:moveTo>
                  <a:pt x="4717842" y="2319747"/>
                </a:moveTo>
                <a:cubicBezTo>
                  <a:pt x="4732659" y="2317486"/>
                  <a:pt x="4745044" y="2300427"/>
                  <a:pt x="4738072" y="2285372"/>
                </a:cubicBezTo>
                <a:cubicBezTo>
                  <a:pt x="4732363" y="2267727"/>
                  <a:pt x="4705778" y="2266108"/>
                  <a:pt x="4695176" y="2279868"/>
                </a:cubicBezTo>
                <a:cubicBezTo>
                  <a:pt x="4687021" y="2291200"/>
                  <a:pt x="4689793" y="2310140"/>
                  <a:pt x="4702842" y="2316453"/>
                </a:cubicBezTo>
                <a:cubicBezTo>
                  <a:pt x="4707694" y="2319610"/>
                  <a:pt x="4712903" y="2320500"/>
                  <a:pt x="4717842" y="2319747"/>
                </a:cubicBezTo>
                <a:close/>
                <a:moveTo>
                  <a:pt x="896730" y="2319756"/>
                </a:moveTo>
                <a:cubicBezTo>
                  <a:pt x="916542" y="2323833"/>
                  <a:pt x="934081" y="2298715"/>
                  <a:pt x="922713" y="2281590"/>
                </a:cubicBezTo>
                <a:cubicBezTo>
                  <a:pt x="911670" y="2263485"/>
                  <a:pt x="878055" y="2268868"/>
                  <a:pt x="875781" y="2291213"/>
                </a:cubicBezTo>
                <a:cubicBezTo>
                  <a:pt x="872858" y="2304587"/>
                  <a:pt x="884063" y="2317309"/>
                  <a:pt x="896730" y="2319756"/>
                </a:cubicBezTo>
                <a:close/>
                <a:moveTo>
                  <a:pt x="4275137" y="2319762"/>
                </a:moveTo>
                <a:cubicBezTo>
                  <a:pt x="4289059" y="2319118"/>
                  <a:pt x="4301929" y="2306359"/>
                  <a:pt x="4298513" y="2290963"/>
                </a:cubicBezTo>
                <a:cubicBezTo>
                  <a:pt x="4297049" y="2269142"/>
                  <a:pt x="4263542" y="2263485"/>
                  <a:pt x="4253620" y="2281912"/>
                </a:cubicBezTo>
                <a:cubicBezTo>
                  <a:pt x="4249717" y="2293065"/>
                  <a:pt x="4249879" y="2309390"/>
                  <a:pt x="4261428" y="2316017"/>
                </a:cubicBezTo>
                <a:cubicBezTo>
                  <a:pt x="4265738" y="2318845"/>
                  <a:pt x="4270496" y="2319977"/>
                  <a:pt x="4275137" y="2319762"/>
                </a:cubicBezTo>
                <a:close/>
                <a:moveTo>
                  <a:pt x="4423303" y="2319822"/>
                </a:moveTo>
                <a:cubicBezTo>
                  <a:pt x="4436628" y="2317819"/>
                  <a:pt x="4448950" y="2305744"/>
                  <a:pt x="4445794" y="2291081"/>
                </a:cubicBezTo>
                <a:cubicBezTo>
                  <a:pt x="4445632" y="2272845"/>
                  <a:pt x="4422646" y="2266109"/>
                  <a:pt x="4408886" y="2273174"/>
                </a:cubicBezTo>
                <a:cubicBezTo>
                  <a:pt x="4391404" y="2281388"/>
                  <a:pt x="4392537" y="2311125"/>
                  <a:pt x="4410181" y="2318189"/>
                </a:cubicBezTo>
                <a:cubicBezTo>
                  <a:pt x="4414309" y="2320037"/>
                  <a:pt x="4418862" y="2320489"/>
                  <a:pt x="4423303" y="2319822"/>
                </a:cubicBezTo>
                <a:close/>
                <a:moveTo>
                  <a:pt x="2005711" y="2319822"/>
                </a:moveTo>
                <a:cubicBezTo>
                  <a:pt x="2018333" y="2317464"/>
                  <a:pt x="2029024" y="2305071"/>
                  <a:pt x="2026206" y="2291383"/>
                </a:cubicBezTo>
                <a:cubicBezTo>
                  <a:pt x="2024899" y="2267872"/>
                  <a:pt x="1987156" y="2262610"/>
                  <a:pt x="1978333" y="2283656"/>
                </a:cubicBezTo>
                <a:cubicBezTo>
                  <a:pt x="1970491" y="2296645"/>
                  <a:pt x="1978987" y="2314237"/>
                  <a:pt x="1992875" y="2318512"/>
                </a:cubicBezTo>
                <a:cubicBezTo>
                  <a:pt x="1997082" y="2320280"/>
                  <a:pt x="2001504" y="2320609"/>
                  <a:pt x="2005711" y="2319822"/>
                </a:cubicBezTo>
                <a:close/>
                <a:moveTo>
                  <a:pt x="5157910" y="2319852"/>
                </a:moveTo>
                <a:cubicBezTo>
                  <a:pt x="5170820" y="2318043"/>
                  <a:pt x="5181878" y="2305193"/>
                  <a:pt x="5178745" y="2290963"/>
                </a:cubicBezTo>
                <a:cubicBezTo>
                  <a:pt x="5178423" y="2266101"/>
                  <a:pt x="5139213" y="2263484"/>
                  <a:pt x="5132143" y="2285238"/>
                </a:cubicBezTo>
                <a:cubicBezTo>
                  <a:pt x="5129572" y="2297178"/>
                  <a:pt x="5131661" y="2313208"/>
                  <a:pt x="5144838" y="2317624"/>
                </a:cubicBezTo>
                <a:cubicBezTo>
                  <a:pt x="5149096" y="2319832"/>
                  <a:pt x="5153606" y="2320455"/>
                  <a:pt x="5157910" y="2319852"/>
                </a:cubicBezTo>
                <a:close/>
                <a:moveTo>
                  <a:pt x="3613644" y="2319861"/>
                </a:moveTo>
                <a:cubicBezTo>
                  <a:pt x="3626334" y="2320453"/>
                  <a:pt x="3639046" y="2310705"/>
                  <a:pt x="3638805" y="2296493"/>
                </a:cubicBezTo>
                <a:cubicBezTo>
                  <a:pt x="3641865" y="2278515"/>
                  <a:pt x="3621090" y="2265234"/>
                  <a:pt x="3605469" y="2272523"/>
                </a:cubicBezTo>
                <a:cubicBezTo>
                  <a:pt x="3586626" y="2277058"/>
                  <a:pt x="3585016" y="2307183"/>
                  <a:pt x="3601442" y="2315605"/>
                </a:cubicBezTo>
                <a:cubicBezTo>
                  <a:pt x="3605187" y="2318318"/>
                  <a:pt x="3609414" y="2319664"/>
                  <a:pt x="3613644" y="2319861"/>
                </a:cubicBezTo>
                <a:close/>
                <a:moveTo>
                  <a:pt x="1490248" y="2319879"/>
                </a:moveTo>
                <a:cubicBezTo>
                  <a:pt x="1503443" y="2318115"/>
                  <a:pt x="1515475" y="2305359"/>
                  <a:pt x="1512193" y="2291131"/>
                </a:cubicBezTo>
                <a:cubicBezTo>
                  <a:pt x="1511059" y="2274122"/>
                  <a:pt x="1489830" y="2266108"/>
                  <a:pt x="1475732" y="2273141"/>
                </a:cubicBezTo>
                <a:cubicBezTo>
                  <a:pt x="1457096" y="2279846"/>
                  <a:pt x="1458554" y="2311410"/>
                  <a:pt x="1477190" y="2317625"/>
                </a:cubicBezTo>
                <a:cubicBezTo>
                  <a:pt x="1481323" y="2319833"/>
                  <a:pt x="1485850" y="2320466"/>
                  <a:pt x="1490248" y="2319879"/>
                </a:cubicBezTo>
                <a:close/>
                <a:moveTo>
                  <a:pt x="1924266" y="2319883"/>
                </a:moveTo>
                <a:cubicBezTo>
                  <a:pt x="1943863" y="2323833"/>
                  <a:pt x="1960870" y="2298653"/>
                  <a:pt x="1949208" y="2281537"/>
                </a:cubicBezTo>
                <a:cubicBezTo>
                  <a:pt x="1938842" y="2262611"/>
                  <a:pt x="1904182" y="2268701"/>
                  <a:pt x="1902886" y="2291247"/>
                </a:cubicBezTo>
                <a:cubicBezTo>
                  <a:pt x="1899647" y="2305401"/>
                  <a:pt x="1910822" y="2318073"/>
                  <a:pt x="1924266" y="2319883"/>
                </a:cubicBezTo>
                <a:close/>
                <a:moveTo>
                  <a:pt x="829938" y="2319886"/>
                </a:moveTo>
                <a:cubicBezTo>
                  <a:pt x="843229" y="2318243"/>
                  <a:pt x="855102" y="2305651"/>
                  <a:pt x="851683" y="2291415"/>
                </a:cubicBezTo>
                <a:cubicBezTo>
                  <a:pt x="851195" y="2274057"/>
                  <a:pt x="828569" y="2266108"/>
                  <a:pt x="814896" y="2273733"/>
                </a:cubicBezTo>
                <a:cubicBezTo>
                  <a:pt x="797642" y="2281844"/>
                  <a:pt x="799595" y="2310558"/>
                  <a:pt x="816687" y="2317534"/>
                </a:cubicBezTo>
                <a:cubicBezTo>
                  <a:pt x="820919" y="2319764"/>
                  <a:pt x="825507" y="2320434"/>
                  <a:pt x="829938" y="2319886"/>
                </a:cubicBezTo>
                <a:close/>
                <a:moveTo>
                  <a:pt x="5306384" y="2319959"/>
                </a:moveTo>
                <a:cubicBezTo>
                  <a:pt x="5318847" y="2317392"/>
                  <a:pt x="5328787" y="2304924"/>
                  <a:pt x="5325576" y="2291356"/>
                </a:cubicBezTo>
                <a:cubicBezTo>
                  <a:pt x="5324424" y="2269842"/>
                  <a:pt x="5291662" y="2263485"/>
                  <a:pt x="5280467" y="2280762"/>
                </a:cubicBezTo>
                <a:cubicBezTo>
                  <a:pt x="5273882" y="2293963"/>
                  <a:pt x="5277339" y="2314662"/>
                  <a:pt x="5293473" y="2318900"/>
                </a:cubicBezTo>
                <a:cubicBezTo>
                  <a:pt x="5297794" y="2320570"/>
                  <a:pt x="5302229" y="2320815"/>
                  <a:pt x="5306384" y="2319959"/>
                </a:cubicBezTo>
                <a:close/>
                <a:moveTo>
                  <a:pt x="5450313" y="2319960"/>
                </a:moveTo>
                <a:cubicBezTo>
                  <a:pt x="5463333" y="2318383"/>
                  <a:pt x="5475146" y="2305981"/>
                  <a:pt x="5472838" y="2291825"/>
                </a:cubicBezTo>
                <a:cubicBezTo>
                  <a:pt x="5472676" y="2266221"/>
                  <a:pt x="5430728" y="2262610"/>
                  <a:pt x="5424412" y="2286245"/>
                </a:cubicBezTo>
                <a:cubicBezTo>
                  <a:pt x="5419067" y="2298226"/>
                  <a:pt x="5425869" y="2312669"/>
                  <a:pt x="5437369" y="2317593"/>
                </a:cubicBezTo>
                <a:cubicBezTo>
                  <a:pt x="5441499" y="2319809"/>
                  <a:pt x="5445973" y="2320486"/>
                  <a:pt x="5450313" y="2319960"/>
                </a:cubicBezTo>
                <a:close/>
                <a:moveTo>
                  <a:pt x="1783484" y="2319962"/>
                </a:moveTo>
                <a:cubicBezTo>
                  <a:pt x="1796936" y="2318342"/>
                  <a:pt x="1808497" y="2305788"/>
                  <a:pt x="1805299" y="2290932"/>
                </a:cubicBezTo>
                <a:cubicBezTo>
                  <a:pt x="1803823" y="2268504"/>
                  <a:pt x="1769222" y="2262610"/>
                  <a:pt x="1759218" y="2281928"/>
                </a:cubicBezTo>
                <a:cubicBezTo>
                  <a:pt x="1754463" y="2293878"/>
                  <a:pt x="1755611" y="2312541"/>
                  <a:pt x="1769878" y="2317616"/>
                </a:cubicBezTo>
                <a:cubicBezTo>
                  <a:pt x="1774305" y="2319826"/>
                  <a:pt x="1779000" y="2320501"/>
                  <a:pt x="1783484" y="2319962"/>
                </a:cubicBezTo>
                <a:close/>
                <a:moveTo>
                  <a:pt x="1857048" y="2319986"/>
                </a:moveTo>
                <a:cubicBezTo>
                  <a:pt x="1869687" y="2317964"/>
                  <a:pt x="1880590" y="2305134"/>
                  <a:pt x="1878519" y="2291757"/>
                </a:cubicBezTo>
                <a:cubicBezTo>
                  <a:pt x="1879331" y="2276515"/>
                  <a:pt x="1861464" y="2268732"/>
                  <a:pt x="1848632" y="2271651"/>
                </a:cubicBezTo>
                <a:cubicBezTo>
                  <a:pt x="1825730" y="2273921"/>
                  <a:pt x="1824431" y="2310404"/>
                  <a:pt x="1844247" y="2318025"/>
                </a:cubicBezTo>
                <a:cubicBezTo>
                  <a:pt x="1848429" y="2320133"/>
                  <a:pt x="1852835" y="2320660"/>
                  <a:pt x="1857048" y="2319986"/>
                </a:cubicBezTo>
                <a:close/>
                <a:moveTo>
                  <a:pt x="5084513" y="2320002"/>
                </a:moveTo>
                <a:cubicBezTo>
                  <a:pt x="5099021" y="2317603"/>
                  <a:pt x="5112437" y="2302965"/>
                  <a:pt x="5105638" y="2288052"/>
                </a:cubicBezTo>
                <a:cubicBezTo>
                  <a:pt x="5101591" y="2269146"/>
                  <a:pt x="5073748" y="2265234"/>
                  <a:pt x="5062578" y="2279740"/>
                </a:cubicBezTo>
                <a:cubicBezTo>
                  <a:pt x="5051732" y="2290660"/>
                  <a:pt x="5056588" y="2311848"/>
                  <a:pt x="5070348" y="2317878"/>
                </a:cubicBezTo>
                <a:cubicBezTo>
                  <a:pt x="5074719" y="2320241"/>
                  <a:pt x="5079677" y="2320802"/>
                  <a:pt x="5084513" y="2320002"/>
                </a:cubicBezTo>
                <a:close/>
                <a:moveTo>
                  <a:pt x="1560967" y="2320043"/>
                </a:moveTo>
                <a:cubicBezTo>
                  <a:pt x="1580756" y="2320853"/>
                  <a:pt x="1585663" y="2300121"/>
                  <a:pt x="1585663" y="2284573"/>
                </a:cubicBezTo>
                <a:cubicBezTo>
                  <a:pt x="1576341" y="2275503"/>
                  <a:pt x="1563421" y="2266109"/>
                  <a:pt x="1550010" y="2273398"/>
                </a:cubicBezTo>
                <a:cubicBezTo>
                  <a:pt x="1525315" y="2280686"/>
                  <a:pt x="1535291" y="2322958"/>
                  <a:pt x="1560967" y="2320043"/>
                </a:cubicBezTo>
                <a:close/>
                <a:moveTo>
                  <a:pt x="3396791" y="2320044"/>
                </a:moveTo>
                <a:cubicBezTo>
                  <a:pt x="3410031" y="2318054"/>
                  <a:pt x="3421609" y="2305188"/>
                  <a:pt x="3419421" y="2290749"/>
                </a:cubicBezTo>
                <a:cubicBezTo>
                  <a:pt x="3417476" y="2268534"/>
                  <a:pt x="3381985" y="2262610"/>
                  <a:pt x="3372586" y="2282192"/>
                </a:cubicBezTo>
                <a:cubicBezTo>
                  <a:pt x="3367238" y="2294533"/>
                  <a:pt x="3369507" y="2312798"/>
                  <a:pt x="3383444" y="2318064"/>
                </a:cubicBezTo>
                <a:cubicBezTo>
                  <a:pt x="3387779" y="2320162"/>
                  <a:pt x="3392377" y="2320707"/>
                  <a:pt x="3396791" y="2320044"/>
                </a:cubicBezTo>
                <a:close/>
                <a:moveTo>
                  <a:pt x="5228188" y="2320055"/>
                </a:moveTo>
                <a:cubicBezTo>
                  <a:pt x="5242412" y="2319627"/>
                  <a:pt x="5256037" y="2306361"/>
                  <a:pt x="5252355" y="2290710"/>
                </a:cubicBezTo>
                <a:cubicBezTo>
                  <a:pt x="5252191" y="2268376"/>
                  <a:pt x="5218475" y="2263485"/>
                  <a:pt x="5207673" y="2280766"/>
                </a:cubicBezTo>
                <a:cubicBezTo>
                  <a:pt x="5201290" y="2292015"/>
                  <a:pt x="5202763" y="2308480"/>
                  <a:pt x="5214383" y="2315816"/>
                </a:cubicBezTo>
                <a:cubicBezTo>
                  <a:pt x="5218639" y="2318914"/>
                  <a:pt x="5223446" y="2320198"/>
                  <a:pt x="5228188" y="2320055"/>
                </a:cubicBezTo>
                <a:close/>
                <a:moveTo>
                  <a:pt x="1049258" y="2320078"/>
                </a:moveTo>
                <a:cubicBezTo>
                  <a:pt x="1062756" y="2318775"/>
                  <a:pt x="1074596" y="2306706"/>
                  <a:pt x="1071083" y="2291344"/>
                </a:cubicBezTo>
                <a:cubicBezTo>
                  <a:pt x="1070599" y="2269724"/>
                  <a:pt x="1039913" y="2264359"/>
                  <a:pt x="1027639" y="2279152"/>
                </a:cubicBezTo>
                <a:cubicBezTo>
                  <a:pt x="1018918" y="2291019"/>
                  <a:pt x="1022309" y="2310526"/>
                  <a:pt x="1035714" y="2317516"/>
                </a:cubicBezTo>
                <a:cubicBezTo>
                  <a:pt x="1040075" y="2319751"/>
                  <a:pt x="1044758" y="2320513"/>
                  <a:pt x="1049258" y="2320078"/>
                </a:cubicBezTo>
                <a:close/>
                <a:moveTo>
                  <a:pt x="3325950" y="2320208"/>
                </a:moveTo>
                <a:cubicBezTo>
                  <a:pt x="3338502" y="2317857"/>
                  <a:pt x="3348680" y="2304882"/>
                  <a:pt x="3345482" y="2291449"/>
                </a:cubicBezTo>
                <a:cubicBezTo>
                  <a:pt x="3344990" y="2270770"/>
                  <a:pt x="3316948" y="2265234"/>
                  <a:pt x="3303173" y="2277120"/>
                </a:cubicBezTo>
                <a:cubicBezTo>
                  <a:pt x="3292022" y="2289658"/>
                  <a:pt x="3295630" y="2313756"/>
                  <a:pt x="3313012" y="2318641"/>
                </a:cubicBezTo>
                <a:cubicBezTo>
                  <a:pt x="3317317" y="2320595"/>
                  <a:pt x="3321765" y="2320991"/>
                  <a:pt x="3325950" y="2320208"/>
                </a:cubicBezTo>
                <a:close/>
                <a:moveTo>
                  <a:pt x="3906095" y="2320326"/>
                </a:moveTo>
                <a:cubicBezTo>
                  <a:pt x="3918743" y="2320684"/>
                  <a:pt x="3931391" y="2311309"/>
                  <a:pt x="3932491" y="2297628"/>
                </a:cubicBezTo>
                <a:cubicBezTo>
                  <a:pt x="3938357" y="2274337"/>
                  <a:pt x="3903976" y="2262610"/>
                  <a:pt x="3889312" y="2277757"/>
                </a:cubicBezTo>
                <a:cubicBezTo>
                  <a:pt x="3878884" y="2288018"/>
                  <a:pt x="3880839" y="2309029"/>
                  <a:pt x="3893874" y="2316521"/>
                </a:cubicBezTo>
                <a:cubicBezTo>
                  <a:pt x="3897663" y="2319005"/>
                  <a:pt x="3901879" y="2320206"/>
                  <a:pt x="3906095" y="2320326"/>
                </a:cubicBezTo>
                <a:close/>
                <a:moveTo>
                  <a:pt x="4131712" y="2320350"/>
                </a:moveTo>
                <a:cubicBezTo>
                  <a:pt x="4145955" y="2317755"/>
                  <a:pt x="4157483" y="2302154"/>
                  <a:pt x="4151035" y="2287012"/>
                </a:cubicBezTo>
                <a:cubicBezTo>
                  <a:pt x="4146817" y="2268287"/>
                  <a:pt x="4121023" y="2266984"/>
                  <a:pt x="4109018" y="2278545"/>
                </a:cubicBezTo>
                <a:cubicBezTo>
                  <a:pt x="4099285" y="2290268"/>
                  <a:pt x="4102529" y="2311924"/>
                  <a:pt x="4117130" y="2318111"/>
                </a:cubicBezTo>
                <a:cubicBezTo>
                  <a:pt x="4121915" y="2320635"/>
                  <a:pt x="4126965" y="2321215"/>
                  <a:pt x="4131712" y="2320350"/>
                </a:cubicBezTo>
                <a:close/>
                <a:moveTo>
                  <a:pt x="1267527" y="2320416"/>
                </a:moveTo>
                <a:cubicBezTo>
                  <a:pt x="1281590" y="2319932"/>
                  <a:pt x="1294886" y="2307029"/>
                  <a:pt x="1291035" y="2291176"/>
                </a:cubicBezTo>
                <a:cubicBezTo>
                  <a:pt x="1290393" y="2268565"/>
                  <a:pt x="1257184" y="2263485"/>
                  <a:pt x="1246435" y="2281345"/>
                </a:cubicBezTo>
                <a:cubicBezTo>
                  <a:pt x="1241943" y="2292487"/>
                  <a:pt x="1242745" y="2309363"/>
                  <a:pt x="1253815" y="2316409"/>
                </a:cubicBezTo>
                <a:cubicBezTo>
                  <a:pt x="1258066" y="2319358"/>
                  <a:pt x="1262839" y="2320577"/>
                  <a:pt x="1267527" y="2320416"/>
                </a:cubicBezTo>
                <a:close/>
                <a:moveTo>
                  <a:pt x="756092" y="2320456"/>
                </a:moveTo>
                <a:cubicBezTo>
                  <a:pt x="769456" y="2319010"/>
                  <a:pt x="780961" y="2306173"/>
                  <a:pt x="778145" y="2291201"/>
                </a:cubicBezTo>
                <a:cubicBezTo>
                  <a:pt x="777983" y="2269424"/>
                  <a:pt x="746323" y="2263485"/>
                  <a:pt x="734410" y="2278828"/>
                </a:cubicBezTo>
                <a:cubicBezTo>
                  <a:pt x="725924" y="2291036"/>
                  <a:pt x="729025" y="2310504"/>
                  <a:pt x="742570" y="2317763"/>
                </a:cubicBezTo>
                <a:cubicBezTo>
                  <a:pt x="746976" y="2320155"/>
                  <a:pt x="751637" y="2320938"/>
                  <a:pt x="756092" y="2320456"/>
                </a:cubicBezTo>
                <a:close/>
                <a:moveTo>
                  <a:pt x="600313" y="2385800"/>
                </a:moveTo>
                <a:cubicBezTo>
                  <a:pt x="613011" y="2392052"/>
                  <a:pt x="630592" y="2380535"/>
                  <a:pt x="627662" y="2365563"/>
                </a:cubicBezTo>
                <a:cubicBezTo>
                  <a:pt x="627662" y="2346148"/>
                  <a:pt x="595592" y="2342199"/>
                  <a:pt x="590545" y="2360627"/>
                </a:cubicBezTo>
                <a:cubicBezTo>
                  <a:pt x="585987" y="2369511"/>
                  <a:pt x="590219" y="2383168"/>
                  <a:pt x="600313" y="2385800"/>
                </a:cubicBezTo>
                <a:close/>
                <a:moveTo>
                  <a:pt x="691970" y="2390259"/>
                </a:moveTo>
                <a:cubicBezTo>
                  <a:pt x="699070" y="2386739"/>
                  <a:pt x="704375" y="2380025"/>
                  <a:pt x="704293" y="2371316"/>
                </a:cubicBezTo>
                <a:cubicBezTo>
                  <a:pt x="707558" y="2355527"/>
                  <a:pt x="693683" y="2339575"/>
                  <a:pt x="677198" y="2342342"/>
                </a:cubicBezTo>
                <a:cubicBezTo>
                  <a:pt x="654509" y="2343807"/>
                  <a:pt x="648959" y="2380432"/>
                  <a:pt x="668873" y="2390035"/>
                </a:cubicBezTo>
                <a:cubicBezTo>
                  <a:pt x="675973" y="2394105"/>
                  <a:pt x="684869" y="2393779"/>
                  <a:pt x="691970" y="2390259"/>
                </a:cubicBezTo>
                <a:close/>
                <a:moveTo>
                  <a:pt x="4629624" y="2390379"/>
                </a:moveTo>
                <a:cubicBezTo>
                  <a:pt x="4644055" y="2398174"/>
                  <a:pt x="4666030" y="2388918"/>
                  <a:pt x="4665538" y="2371217"/>
                </a:cubicBezTo>
                <a:cubicBezTo>
                  <a:pt x="4668654" y="2354003"/>
                  <a:pt x="4650451" y="2336952"/>
                  <a:pt x="4633396" y="2343935"/>
                </a:cubicBezTo>
                <a:cubicBezTo>
                  <a:pt x="4613390" y="2350268"/>
                  <a:pt x="4610930" y="2381123"/>
                  <a:pt x="4629624" y="2390379"/>
                </a:cubicBezTo>
                <a:close/>
                <a:moveTo>
                  <a:pt x="6098458" y="2390627"/>
                </a:moveTo>
                <a:cubicBezTo>
                  <a:pt x="6111865" y="2397300"/>
                  <a:pt x="6128827" y="2388674"/>
                  <a:pt x="6133027" y="2374513"/>
                </a:cubicBezTo>
                <a:cubicBezTo>
                  <a:pt x="6140619" y="2353842"/>
                  <a:pt x="6111057" y="2331705"/>
                  <a:pt x="6094258" y="2347005"/>
                </a:cubicBezTo>
                <a:cubicBezTo>
                  <a:pt x="6079396" y="2357422"/>
                  <a:pt x="6080042" y="2384442"/>
                  <a:pt x="6098458" y="2390627"/>
                </a:cubicBezTo>
                <a:close/>
                <a:moveTo>
                  <a:pt x="3676092" y="2390692"/>
                </a:moveTo>
                <a:cubicBezTo>
                  <a:pt x="3691010" y="2398174"/>
                  <a:pt x="3711440" y="2388252"/>
                  <a:pt x="3711927" y="2370684"/>
                </a:cubicBezTo>
                <a:cubicBezTo>
                  <a:pt x="3715332" y="2352954"/>
                  <a:pt x="3696361" y="2337826"/>
                  <a:pt x="3679822" y="2343194"/>
                </a:cubicBezTo>
                <a:cubicBezTo>
                  <a:pt x="3660364" y="2349863"/>
                  <a:pt x="3657608" y="2381420"/>
                  <a:pt x="3676092" y="2390692"/>
                </a:cubicBezTo>
                <a:close/>
                <a:moveTo>
                  <a:pt x="1329240" y="2390737"/>
                </a:moveTo>
                <a:cubicBezTo>
                  <a:pt x="1343671" y="2399049"/>
                  <a:pt x="1365481" y="2388781"/>
                  <a:pt x="1365809" y="2371342"/>
                </a:cubicBezTo>
                <a:cubicBezTo>
                  <a:pt x="1368761" y="2353903"/>
                  <a:pt x="1349902" y="2336952"/>
                  <a:pt x="1333011" y="2344124"/>
                </a:cubicBezTo>
                <a:cubicBezTo>
                  <a:pt x="1313169" y="2350154"/>
                  <a:pt x="1311037" y="2381121"/>
                  <a:pt x="1329240" y="2390737"/>
                </a:cubicBezTo>
                <a:close/>
                <a:moveTo>
                  <a:pt x="5313162" y="2390841"/>
                </a:moveTo>
                <a:cubicBezTo>
                  <a:pt x="5320364" y="2387173"/>
                  <a:pt x="5325684" y="2380242"/>
                  <a:pt x="5325602" y="2371324"/>
                </a:cubicBezTo>
                <a:cubicBezTo>
                  <a:pt x="5329858" y="2353814"/>
                  <a:pt x="5310379" y="2336952"/>
                  <a:pt x="5293520" y="2344248"/>
                </a:cubicBezTo>
                <a:cubicBezTo>
                  <a:pt x="5274041" y="2350571"/>
                  <a:pt x="5271259" y="2381701"/>
                  <a:pt x="5289428" y="2390780"/>
                </a:cubicBezTo>
                <a:cubicBezTo>
                  <a:pt x="5296875" y="2394915"/>
                  <a:pt x="5305960" y="2394509"/>
                  <a:pt x="5313162" y="2390841"/>
                </a:cubicBezTo>
                <a:close/>
                <a:moveTo>
                  <a:pt x="4118376" y="2390911"/>
                </a:moveTo>
                <a:cubicBezTo>
                  <a:pt x="4132822" y="2398174"/>
                  <a:pt x="4151165" y="2387522"/>
                  <a:pt x="4151977" y="2371382"/>
                </a:cubicBezTo>
                <a:cubicBezTo>
                  <a:pt x="4157009" y="2351369"/>
                  <a:pt x="4129738" y="2333453"/>
                  <a:pt x="4113993" y="2347656"/>
                </a:cubicBezTo>
                <a:cubicBezTo>
                  <a:pt x="4098410" y="2357502"/>
                  <a:pt x="4100845" y="2384778"/>
                  <a:pt x="4118376" y="2390911"/>
                </a:cubicBezTo>
                <a:close/>
                <a:moveTo>
                  <a:pt x="4043406" y="2390911"/>
                </a:moveTo>
                <a:cubicBezTo>
                  <a:pt x="4057868" y="2399049"/>
                  <a:pt x="4079154" y="2388469"/>
                  <a:pt x="4079642" y="2371216"/>
                </a:cubicBezTo>
                <a:cubicBezTo>
                  <a:pt x="4083542" y="2350708"/>
                  <a:pt x="4055268" y="2333454"/>
                  <a:pt x="4039343" y="2348266"/>
                </a:cubicBezTo>
                <a:cubicBezTo>
                  <a:pt x="4024069" y="2358358"/>
                  <a:pt x="4026994" y="2383586"/>
                  <a:pt x="4043406" y="2390911"/>
                </a:cubicBezTo>
                <a:close/>
                <a:moveTo>
                  <a:pt x="5731243" y="2391010"/>
                </a:moveTo>
                <a:cubicBezTo>
                  <a:pt x="5745918" y="2398174"/>
                  <a:pt x="5766301" y="2387753"/>
                  <a:pt x="5766138" y="2370494"/>
                </a:cubicBezTo>
                <a:cubicBezTo>
                  <a:pt x="5768910" y="2353723"/>
                  <a:pt x="5751462" y="2336952"/>
                  <a:pt x="5734993" y="2343465"/>
                </a:cubicBezTo>
                <a:cubicBezTo>
                  <a:pt x="5713795" y="2348513"/>
                  <a:pt x="5711186" y="2383194"/>
                  <a:pt x="5731243" y="2391010"/>
                </a:cubicBezTo>
                <a:close/>
                <a:moveTo>
                  <a:pt x="4285721" y="2391034"/>
                </a:moveTo>
                <a:cubicBezTo>
                  <a:pt x="4292973" y="2387417"/>
                  <a:pt x="4298321" y="2380470"/>
                  <a:pt x="4297916" y="2371263"/>
                </a:cubicBezTo>
                <a:cubicBezTo>
                  <a:pt x="4301319" y="2354163"/>
                  <a:pt x="4283330" y="2336077"/>
                  <a:pt x="4266800" y="2344134"/>
                </a:cubicBezTo>
                <a:cubicBezTo>
                  <a:pt x="4247515" y="2349724"/>
                  <a:pt x="4246219" y="2380634"/>
                  <a:pt x="4262101" y="2390828"/>
                </a:cubicBezTo>
                <a:cubicBezTo>
                  <a:pt x="4269312" y="2394939"/>
                  <a:pt x="4278468" y="2394651"/>
                  <a:pt x="4285721" y="2391034"/>
                </a:cubicBezTo>
                <a:close/>
                <a:moveTo>
                  <a:pt x="3458247" y="2391065"/>
                </a:moveTo>
                <a:cubicBezTo>
                  <a:pt x="3473089" y="2398174"/>
                  <a:pt x="3491683" y="2386380"/>
                  <a:pt x="3493151" y="2370547"/>
                </a:cubicBezTo>
                <a:cubicBezTo>
                  <a:pt x="3497555" y="2349220"/>
                  <a:pt x="3465750" y="2332579"/>
                  <a:pt x="3451397" y="2349867"/>
                </a:cubicBezTo>
                <a:cubicBezTo>
                  <a:pt x="3437207" y="2360853"/>
                  <a:pt x="3442100" y="2384764"/>
                  <a:pt x="3458247" y="2391065"/>
                </a:cubicBezTo>
                <a:close/>
                <a:moveTo>
                  <a:pt x="5145347" y="2391203"/>
                </a:moveTo>
                <a:cubicBezTo>
                  <a:pt x="5159438" y="2398174"/>
                  <a:pt x="5178874" y="2387473"/>
                  <a:pt x="5178874" y="2371422"/>
                </a:cubicBezTo>
                <a:cubicBezTo>
                  <a:pt x="5182923" y="2353101"/>
                  <a:pt x="5161706" y="2336077"/>
                  <a:pt x="5145185" y="2344832"/>
                </a:cubicBezTo>
                <a:cubicBezTo>
                  <a:pt x="5126398" y="2352453"/>
                  <a:pt x="5126074" y="2384393"/>
                  <a:pt x="5145347" y="2391203"/>
                </a:cubicBezTo>
                <a:close/>
                <a:moveTo>
                  <a:pt x="1770389" y="2391211"/>
                </a:moveTo>
                <a:cubicBezTo>
                  <a:pt x="1785196" y="2399049"/>
                  <a:pt x="1805048" y="2388272"/>
                  <a:pt x="1805373" y="2371127"/>
                </a:cubicBezTo>
                <a:cubicBezTo>
                  <a:pt x="1807814" y="2353002"/>
                  <a:pt x="1786335" y="2335203"/>
                  <a:pt x="1769738" y="2345327"/>
                </a:cubicBezTo>
                <a:cubicBezTo>
                  <a:pt x="1752164" y="2354145"/>
                  <a:pt x="1751839" y="2383863"/>
                  <a:pt x="1770389" y="2391211"/>
                </a:cubicBezTo>
                <a:close/>
                <a:moveTo>
                  <a:pt x="4485793" y="2391351"/>
                </a:moveTo>
                <a:cubicBezTo>
                  <a:pt x="4500595" y="2398174"/>
                  <a:pt x="4517837" y="2386477"/>
                  <a:pt x="4519789" y="2371044"/>
                </a:cubicBezTo>
                <a:cubicBezTo>
                  <a:pt x="4524344" y="2350737"/>
                  <a:pt x="4497179" y="2334328"/>
                  <a:pt x="4481075" y="2346838"/>
                </a:cubicBezTo>
                <a:cubicBezTo>
                  <a:pt x="4463996" y="2356260"/>
                  <a:pt x="4466110" y="2386477"/>
                  <a:pt x="4485793" y="2391351"/>
                </a:cubicBezTo>
                <a:close/>
                <a:moveTo>
                  <a:pt x="1424809" y="2391417"/>
                </a:moveTo>
                <a:cubicBezTo>
                  <a:pt x="1431523" y="2388691"/>
                  <a:pt x="1437074" y="2383361"/>
                  <a:pt x="1438870" y="2375982"/>
                </a:cubicBezTo>
                <a:cubicBezTo>
                  <a:pt x="1445727" y="2356139"/>
                  <a:pt x="1421891" y="2334328"/>
                  <a:pt x="1403279" y="2345316"/>
                </a:cubicBezTo>
                <a:cubicBezTo>
                  <a:pt x="1384504" y="2353515"/>
                  <a:pt x="1384667" y="2383361"/>
                  <a:pt x="1403769" y="2391233"/>
                </a:cubicBezTo>
                <a:cubicBezTo>
                  <a:pt x="1410218" y="2394266"/>
                  <a:pt x="1418095" y="2394143"/>
                  <a:pt x="1424809" y="2391417"/>
                </a:cubicBezTo>
                <a:close/>
                <a:moveTo>
                  <a:pt x="1184858" y="2391457"/>
                </a:moveTo>
                <a:cubicBezTo>
                  <a:pt x="1199289" y="2397300"/>
                  <a:pt x="1217773" y="2387723"/>
                  <a:pt x="1217935" y="2371166"/>
                </a:cubicBezTo>
                <a:cubicBezTo>
                  <a:pt x="1221827" y="2354284"/>
                  <a:pt x="1205612" y="2338701"/>
                  <a:pt x="1189073" y="2342597"/>
                </a:cubicBezTo>
                <a:cubicBezTo>
                  <a:pt x="1166859" y="2346980"/>
                  <a:pt x="1164103" y="2383340"/>
                  <a:pt x="1184858" y="2391457"/>
                </a:cubicBezTo>
                <a:close/>
                <a:moveTo>
                  <a:pt x="4192154" y="2391470"/>
                </a:moveTo>
                <a:cubicBezTo>
                  <a:pt x="4206707" y="2397300"/>
                  <a:pt x="4224859" y="2387582"/>
                  <a:pt x="4225676" y="2371386"/>
                </a:cubicBezTo>
                <a:cubicBezTo>
                  <a:pt x="4229601" y="2353894"/>
                  <a:pt x="4209651" y="2336078"/>
                  <a:pt x="4192644" y="2344176"/>
                </a:cubicBezTo>
                <a:cubicBezTo>
                  <a:pt x="4171877" y="2350007"/>
                  <a:pt x="4171877" y="2384829"/>
                  <a:pt x="4192154" y="2391470"/>
                </a:cubicBezTo>
                <a:close/>
                <a:moveTo>
                  <a:pt x="817589" y="2391507"/>
                </a:moveTo>
                <a:cubicBezTo>
                  <a:pt x="831600" y="2398174"/>
                  <a:pt x="851247" y="2388417"/>
                  <a:pt x="851731" y="2371831"/>
                </a:cubicBezTo>
                <a:cubicBezTo>
                  <a:pt x="856240" y="2351991"/>
                  <a:pt x="829668" y="2333453"/>
                  <a:pt x="813885" y="2347763"/>
                </a:cubicBezTo>
                <a:cubicBezTo>
                  <a:pt x="799391" y="2358171"/>
                  <a:pt x="800196" y="2384515"/>
                  <a:pt x="817589" y="2391507"/>
                </a:cubicBezTo>
                <a:close/>
                <a:moveTo>
                  <a:pt x="5384504" y="2391545"/>
                </a:moveTo>
                <a:cubicBezTo>
                  <a:pt x="5391216" y="2389227"/>
                  <a:pt x="5396782" y="2384388"/>
                  <a:pt x="5398419" y="2377068"/>
                </a:cubicBezTo>
                <a:cubicBezTo>
                  <a:pt x="5405949" y="2359338"/>
                  <a:pt x="5386960" y="2336077"/>
                  <a:pt x="5367807" y="2343885"/>
                </a:cubicBezTo>
                <a:cubicBezTo>
                  <a:pt x="5346690" y="2348602"/>
                  <a:pt x="5344726" y="2382111"/>
                  <a:pt x="5363715" y="2390895"/>
                </a:cubicBezTo>
                <a:cubicBezTo>
                  <a:pt x="5369935" y="2393660"/>
                  <a:pt x="5377793" y="2393863"/>
                  <a:pt x="5384504" y="2391545"/>
                </a:cubicBezTo>
                <a:close/>
                <a:moveTo>
                  <a:pt x="3330756" y="2391575"/>
                </a:moveTo>
                <a:cubicBezTo>
                  <a:pt x="3337760" y="2389069"/>
                  <a:pt x="3343494" y="2383691"/>
                  <a:pt x="3344886" y="2375786"/>
                </a:cubicBezTo>
                <a:cubicBezTo>
                  <a:pt x="3350621" y="2357695"/>
                  <a:pt x="3331779" y="2335203"/>
                  <a:pt x="3312610" y="2343841"/>
                </a:cubicBezTo>
                <a:cubicBezTo>
                  <a:pt x="3292622" y="2349546"/>
                  <a:pt x="3291148" y="2381165"/>
                  <a:pt x="3309006" y="2390129"/>
                </a:cubicBezTo>
                <a:cubicBezTo>
                  <a:pt x="3315478" y="2393714"/>
                  <a:pt x="3323752" y="2394081"/>
                  <a:pt x="3330756" y="2391575"/>
                </a:cubicBezTo>
                <a:close/>
                <a:moveTo>
                  <a:pt x="4778314" y="2391591"/>
                </a:moveTo>
                <a:cubicBezTo>
                  <a:pt x="4792227" y="2398174"/>
                  <a:pt x="4812611" y="2388464"/>
                  <a:pt x="4811640" y="2371348"/>
                </a:cubicBezTo>
                <a:cubicBezTo>
                  <a:pt x="4814714" y="2354726"/>
                  <a:pt x="4798536" y="2336952"/>
                  <a:pt x="4782035" y="2343371"/>
                </a:cubicBezTo>
                <a:cubicBezTo>
                  <a:pt x="4761165" y="2348473"/>
                  <a:pt x="4758739" y="2383362"/>
                  <a:pt x="4778314" y="2391591"/>
                </a:cubicBezTo>
                <a:close/>
                <a:moveTo>
                  <a:pt x="1259381" y="2391647"/>
                </a:moveTo>
                <a:cubicBezTo>
                  <a:pt x="1273648" y="2397300"/>
                  <a:pt x="1291686" y="2386800"/>
                  <a:pt x="1291850" y="2371131"/>
                </a:cubicBezTo>
                <a:cubicBezTo>
                  <a:pt x="1295294" y="2353201"/>
                  <a:pt x="1274795" y="2336078"/>
                  <a:pt x="1257577" y="2344478"/>
                </a:cubicBezTo>
                <a:cubicBezTo>
                  <a:pt x="1237570" y="2352070"/>
                  <a:pt x="1238554" y="2385347"/>
                  <a:pt x="1259381" y="2391647"/>
                </a:cubicBezTo>
                <a:close/>
                <a:moveTo>
                  <a:pt x="3825020" y="2391672"/>
                </a:moveTo>
                <a:cubicBezTo>
                  <a:pt x="3838905" y="2398174"/>
                  <a:pt x="3858508" y="2389071"/>
                  <a:pt x="3858672" y="2372653"/>
                </a:cubicBezTo>
                <a:cubicBezTo>
                  <a:pt x="3862266" y="2354446"/>
                  <a:pt x="3841519" y="2336077"/>
                  <a:pt x="3824203" y="2345018"/>
                </a:cubicBezTo>
                <a:cubicBezTo>
                  <a:pt x="3805417" y="2352821"/>
                  <a:pt x="3805417" y="2384845"/>
                  <a:pt x="3825020" y="2391672"/>
                </a:cubicBezTo>
                <a:close/>
                <a:moveTo>
                  <a:pt x="3771178" y="2391855"/>
                </a:moveTo>
                <a:cubicBezTo>
                  <a:pt x="3777532" y="2389297"/>
                  <a:pt x="3782787" y="2384264"/>
                  <a:pt x="3784579" y="2377168"/>
                </a:cubicBezTo>
                <a:cubicBezTo>
                  <a:pt x="3791423" y="2359181"/>
                  <a:pt x="3773499" y="2336078"/>
                  <a:pt x="3754598" y="2343339"/>
                </a:cubicBezTo>
                <a:cubicBezTo>
                  <a:pt x="3733905" y="2348785"/>
                  <a:pt x="3731950" y="2383604"/>
                  <a:pt x="3751177" y="2391690"/>
                </a:cubicBezTo>
                <a:cubicBezTo>
                  <a:pt x="3757369" y="2394495"/>
                  <a:pt x="3764823" y="2394412"/>
                  <a:pt x="3771178" y="2391855"/>
                </a:cubicBezTo>
                <a:close/>
                <a:moveTo>
                  <a:pt x="4724261" y="2391857"/>
                </a:moveTo>
                <a:cubicBezTo>
                  <a:pt x="4730840" y="2389378"/>
                  <a:pt x="4736226" y="2384219"/>
                  <a:pt x="4737683" y="2376663"/>
                </a:cubicBezTo>
                <a:cubicBezTo>
                  <a:pt x="4745620" y="2358789"/>
                  <a:pt x="4726670" y="2337827"/>
                  <a:pt x="4708044" y="2343352"/>
                </a:cubicBezTo>
                <a:cubicBezTo>
                  <a:pt x="4687798" y="2349202"/>
                  <a:pt x="4684397" y="2381538"/>
                  <a:pt x="4703671" y="2390963"/>
                </a:cubicBezTo>
                <a:cubicBezTo>
                  <a:pt x="4709906" y="2394131"/>
                  <a:pt x="4717681" y="2394335"/>
                  <a:pt x="4724261" y="2391857"/>
                </a:cubicBezTo>
                <a:close/>
                <a:moveTo>
                  <a:pt x="4852177" y="2391969"/>
                </a:moveTo>
                <a:cubicBezTo>
                  <a:pt x="4867114" y="2398174"/>
                  <a:pt x="4885498" y="2387887"/>
                  <a:pt x="4885826" y="2371068"/>
                </a:cubicBezTo>
                <a:cubicBezTo>
                  <a:pt x="4889930" y="2351800"/>
                  <a:pt x="4865472" y="2334328"/>
                  <a:pt x="4848894" y="2346085"/>
                </a:cubicBezTo>
                <a:cubicBezTo>
                  <a:pt x="4831331" y="2355393"/>
                  <a:pt x="4833465" y="2385601"/>
                  <a:pt x="4852177" y="2391969"/>
                </a:cubicBezTo>
                <a:close/>
                <a:moveTo>
                  <a:pt x="6172718" y="2392402"/>
                </a:moveTo>
                <a:cubicBezTo>
                  <a:pt x="6187245" y="2397300"/>
                  <a:pt x="6205853" y="2388158"/>
                  <a:pt x="6206017" y="2371505"/>
                </a:cubicBezTo>
                <a:cubicBezTo>
                  <a:pt x="6210587" y="2352567"/>
                  <a:pt x="6188714" y="2336078"/>
                  <a:pt x="6171902" y="2344568"/>
                </a:cubicBezTo>
                <a:cubicBezTo>
                  <a:pt x="6152804" y="2352894"/>
                  <a:pt x="6151988" y="2385382"/>
                  <a:pt x="6172718" y="2392402"/>
                </a:cubicBezTo>
                <a:close/>
                <a:moveTo>
                  <a:pt x="5675145" y="2392479"/>
                </a:moveTo>
                <a:cubicBezTo>
                  <a:pt x="5687637" y="2389074"/>
                  <a:pt x="5696564" y="2374368"/>
                  <a:pt x="5692055" y="2361202"/>
                </a:cubicBezTo>
                <a:cubicBezTo>
                  <a:pt x="5689292" y="2342842"/>
                  <a:pt x="5661506" y="2336077"/>
                  <a:pt x="5650619" y="2351216"/>
                </a:cubicBezTo>
                <a:cubicBezTo>
                  <a:pt x="5638594" y="2364101"/>
                  <a:pt x="5644444" y="2387292"/>
                  <a:pt x="5661831" y="2391641"/>
                </a:cubicBezTo>
                <a:cubicBezTo>
                  <a:pt x="5666421" y="2393493"/>
                  <a:pt x="5670981" y="2393614"/>
                  <a:pt x="5675145" y="2392479"/>
                </a:cubicBezTo>
                <a:close/>
                <a:moveTo>
                  <a:pt x="5587462" y="2392537"/>
                </a:moveTo>
                <a:cubicBezTo>
                  <a:pt x="5602044" y="2397300"/>
                  <a:pt x="5619575" y="2387116"/>
                  <a:pt x="5620722" y="2371182"/>
                </a:cubicBezTo>
                <a:cubicBezTo>
                  <a:pt x="5625474" y="2349663"/>
                  <a:pt x="5595163" y="2332579"/>
                  <a:pt x="5579433" y="2348185"/>
                </a:cubicBezTo>
                <a:cubicBezTo>
                  <a:pt x="5563377" y="2359683"/>
                  <a:pt x="5568784" y="2386951"/>
                  <a:pt x="5587462" y="2392537"/>
                </a:cubicBezTo>
                <a:close/>
                <a:moveTo>
                  <a:pt x="760825" y="2392662"/>
                </a:moveTo>
                <a:cubicBezTo>
                  <a:pt x="766833" y="2391360"/>
                  <a:pt x="772197" y="2387984"/>
                  <a:pt x="774938" y="2382045"/>
                </a:cubicBezTo>
                <a:cubicBezTo>
                  <a:pt x="783648" y="2365936"/>
                  <a:pt x="772035" y="2339575"/>
                  <a:pt x="751874" y="2342667"/>
                </a:cubicBezTo>
                <a:cubicBezTo>
                  <a:pt x="727519" y="2342667"/>
                  <a:pt x="721551" y="2381068"/>
                  <a:pt x="742841" y="2390831"/>
                </a:cubicBezTo>
                <a:cubicBezTo>
                  <a:pt x="748164" y="2393191"/>
                  <a:pt x="754817" y="2393964"/>
                  <a:pt x="760825" y="2392662"/>
                </a:cubicBezTo>
                <a:close/>
                <a:moveTo>
                  <a:pt x="3620575" y="2392834"/>
                </a:moveTo>
                <a:cubicBezTo>
                  <a:pt x="3633377" y="2389367"/>
                  <a:pt x="3642862" y="2374950"/>
                  <a:pt x="3637982" y="2361173"/>
                </a:cubicBezTo>
                <a:cubicBezTo>
                  <a:pt x="3635868" y="2343780"/>
                  <a:pt x="3610980" y="2336952"/>
                  <a:pt x="3599106" y="2348656"/>
                </a:cubicBezTo>
                <a:cubicBezTo>
                  <a:pt x="3584141" y="2359710"/>
                  <a:pt x="3588207" y="2387833"/>
                  <a:pt x="3607076" y="2392222"/>
                </a:cubicBezTo>
                <a:cubicBezTo>
                  <a:pt x="3611672" y="2393929"/>
                  <a:pt x="3616307" y="2393990"/>
                  <a:pt x="3620575" y="2392834"/>
                </a:cubicBezTo>
                <a:close/>
                <a:moveTo>
                  <a:pt x="1934251" y="2392840"/>
                </a:moveTo>
                <a:cubicBezTo>
                  <a:pt x="1948705" y="2388371"/>
                  <a:pt x="1959226" y="2370402"/>
                  <a:pt x="1949043" y="2356467"/>
                </a:cubicBezTo>
                <a:cubicBezTo>
                  <a:pt x="1941027" y="2338864"/>
                  <a:pt x="1914363" y="2338701"/>
                  <a:pt x="1905694" y="2355815"/>
                </a:cubicBezTo>
                <a:cubicBezTo>
                  <a:pt x="1897024" y="2369016"/>
                  <a:pt x="1904712" y="2387108"/>
                  <a:pt x="1919107" y="2392160"/>
                </a:cubicBezTo>
                <a:cubicBezTo>
                  <a:pt x="1924178" y="2394320"/>
                  <a:pt x="1929433" y="2394330"/>
                  <a:pt x="1934251" y="2392840"/>
                </a:cubicBezTo>
                <a:close/>
                <a:moveTo>
                  <a:pt x="1857902" y="2392916"/>
                </a:moveTo>
                <a:cubicBezTo>
                  <a:pt x="1870254" y="2390629"/>
                  <a:pt x="1880626" y="2379005"/>
                  <a:pt x="1878662" y="2365546"/>
                </a:cubicBezTo>
                <a:cubicBezTo>
                  <a:pt x="1880135" y="2347111"/>
                  <a:pt x="1854439" y="2335202"/>
                  <a:pt x="1840527" y="2346622"/>
                </a:cubicBezTo>
                <a:cubicBezTo>
                  <a:pt x="1825306" y="2357063"/>
                  <a:pt x="1826779" y="2385612"/>
                  <a:pt x="1845273" y="2391812"/>
                </a:cubicBezTo>
                <a:cubicBezTo>
                  <a:pt x="1849447" y="2393402"/>
                  <a:pt x="1853784" y="2393678"/>
                  <a:pt x="1857902" y="2392916"/>
                </a:cubicBezTo>
                <a:close/>
                <a:moveTo>
                  <a:pt x="5527185" y="2392932"/>
                </a:moveTo>
                <a:cubicBezTo>
                  <a:pt x="5540828" y="2389780"/>
                  <a:pt x="5551883" y="2374702"/>
                  <a:pt x="5546264" y="2360446"/>
                </a:cubicBezTo>
                <a:cubicBezTo>
                  <a:pt x="5542029" y="2342251"/>
                  <a:pt x="5513689" y="2336077"/>
                  <a:pt x="5502940" y="2351998"/>
                </a:cubicBezTo>
                <a:cubicBezTo>
                  <a:pt x="5489910" y="2364020"/>
                  <a:pt x="5497076" y="2386602"/>
                  <a:pt x="5513201" y="2391638"/>
                </a:cubicBezTo>
                <a:cubicBezTo>
                  <a:pt x="5517802" y="2393709"/>
                  <a:pt x="5522637" y="2393983"/>
                  <a:pt x="5527185" y="2392932"/>
                </a:cubicBezTo>
                <a:close/>
                <a:moveTo>
                  <a:pt x="3913447" y="2392933"/>
                </a:moveTo>
                <a:cubicBezTo>
                  <a:pt x="3926642" y="2389250"/>
                  <a:pt x="3936841" y="2374704"/>
                  <a:pt x="3932295" y="2361071"/>
                </a:cubicBezTo>
                <a:cubicBezTo>
                  <a:pt x="3927871" y="2342407"/>
                  <a:pt x="3900181" y="2336077"/>
                  <a:pt x="3888876" y="2351983"/>
                </a:cubicBezTo>
                <a:cubicBezTo>
                  <a:pt x="3876260" y="2364966"/>
                  <a:pt x="3883469" y="2386552"/>
                  <a:pt x="3899689" y="2392557"/>
                </a:cubicBezTo>
                <a:cubicBezTo>
                  <a:pt x="3904318" y="2394180"/>
                  <a:pt x="3909049" y="2394160"/>
                  <a:pt x="3913447" y="2392933"/>
                </a:cubicBezTo>
                <a:close/>
                <a:moveTo>
                  <a:pt x="908859" y="2392980"/>
                </a:moveTo>
                <a:cubicBezTo>
                  <a:pt x="923988" y="2387894"/>
                  <a:pt x="933313" y="2365992"/>
                  <a:pt x="920514" y="2352429"/>
                </a:cubicBezTo>
                <a:cubicBezTo>
                  <a:pt x="909138" y="2336952"/>
                  <a:pt x="881835" y="2341514"/>
                  <a:pt x="877122" y="2360575"/>
                </a:cubicBezTo>
                <a:cubicBezTo>
                  <a:pt x="871109" y="2373120"/>
                  <a:pt x="880372" y="2387456"/>
                  <a:pt x="892399" y="2391529"/>
                </a:cubicBezTo>
                <a:cubicBezTo>
                  <a:pt x="898128" y="2394502"/>
                  <a:pt x="903816" y="2394676"/>
                  <a:pt x="908859" y="2392980"/>
                </a:cubicBezTo>
                <a:close/>
                <a:moveTo>
                  <a:pt x="5232714" y="2392983"/>
                </a:moveTo>
                <a:cubicBezTo>
                  <a:pt x="5244805" y="2390437"/>
                  <a:pt x="5254703" y="2378602"/>
                  <a:pt x="5252266" y="2365391"/>
                </a:cubicBezTo>
                <a:cubicBezTo>
                  <a:pt x="5253241" y="2348265"/>
                  <a:pt x="5233262" y="2337826"/>
                  <a:pt x="5218644" y="2344187"/>
                </a:cubicBezTo>
                <a:cubicBezTo>
                  <a:pt x="5198666" y="2351853"/>
                  <a:pt x="5199965" y="2385452"/>
                  <a:pt x="5220268" y="2392139"/>
                </a:cubicBezTo>
                <a:cubicBezTo>
                  <a:pt x="5224410" y="2393648"/>
                  <a:pt x="5228684" y="2393831"/>
                  <a:pt x="5232714" y="2392983"/>
                </a:cubicBezTo>
                <a:close/>
                <a:moveTo>
                  <a:pt x="5009941" y="2393036"/>
                </a:moveTo>
                <a:cubicBezTo>
                  <a:pt x="5023362" y="2391944"/>
                  <a:pt x="5035576" y="2379657"/>
                  <a:pt x="5034339" y="2365459"/>
                </a:cubicBezTo>
                <a:cubicBezTo>
                  <a:pt x="5033185" y="2346690"/>
                  <a:pt x="5007292" y="2335202"/>
                  <a:pt x="4992943" y="2348308"/>
                </a:cubicBezTo>
                <a:cubicBezTo>
                  <a:pt x="4978265" y="2357693"/>
                  <a:pt x="4979584" y="2383743"/>
                  <a:pt x="4996572" y="2390053"/>
                </a:cubicBezTo>
                <a:cubicBezTo>
                  <a:pt x="5000860" y="2392521"/>
                  <a:pt x="5005467" y="2393401"/>
                  <a:pt x="5009941" y="2393036"/>
                </a:cubicBezTo>
                <a:close/>
                <a:moveTo>
                  <a:pt x="1490940" y="2393048"/>
                </a:moveTo>
                <a:cubicBezTo>
                  <a:pt x="1503813" y="2391101"/>
                  <a:pt x="1515634" y="2378935"/>
                  <a:pt x="1512831" y="2365310"/>
                </a:cubicBezTo>
                <a:cubicBezTo>
                  <a:pt x="1512181" y="2346169"/>
                  <a:pt x="1484070" y="2334328"/>
                  <a:pt x="1471233" y="2349900"/>
                </a:cubicBezTo>
                <a:cubicBezTo>
                  <a:pt x="1457096" y="2361255"/>
                  <a:pt x="1461646" y="2384775"/>
                  <a:pt x="1478220" y="2391263"/>
                </a:cubicBezTo>
                <a:cubicBezTo>
                  <a:pt x="1482242" y="2393210"/>
                  <a:pt x="1486650" y="2393696"/>
                  <a:pt x="1490940" y="2393048"/>
                </a:cubicBezTo>
                <a:close/>
                <a:moveTo>
                  <a:pt x="5085218" y="2393186"/>
                </a:moveTo>
                <a:cubicBezTo>
                  <a:pt x="5099428" y="2390733"/>
                  <a:pt x="5111876" y="2375667"/>
                  <a:pt x="5106018" y="2360785"/>
                </a:cubicBezTo>
                <a:cubicBezTo>
                  <a:pt x="5101788" y="2343075"/>
                  <a:pt x="5075915" y="2335203"/>
                  <a:pt x="5064037" y="2349798"/>
                </a:cubicBezTo>
                <a:cubicBezTo>
                  <a:pt x="5050857" y="2361277"/>
                  <a:pt x="5055738" y="2384072"/>
                  <a:pt x="5071034" y="2390959"/>
                </a:cubicBezTo>
                <a:cubicBezTo>
                  <a:pt x="5075549" y="2393419"/>
                  <a:pt x="5080482" y="2394003"/>
                  <a:pt x="5085218" y="2393186"/>
                </a:cubicBezTo>
                <a:close/>
                <a:moveTo>
                  <a:pt x="4422249" y="2393226"/>
                </a:moveTo>
                <a:cubicBezTo>
                  <a:pt x="4425689" y="2393249"/>
                  <a:pt x="4429204" y="2392321"/>
                  <a:pt x="4432719" y="2390079"/>
                </a:cubicBezTo>
                <a:cubicBezTo>
                  <a:pt x="4454375" y="2380945"/>
                  <a:pt x="4448557" y="2344736"/>
                  <a:pt x="4425285" y="2342453"/>
                </a:cubicBezTo>
                <a:cubicBezTo>
                  <a:pt x="4405245" y="2338701"/>
                  <a:pt x="4394902" y="2360231"/>
                  <a:pt x="4395387" y="2377193"/>
                </a:cubicBezTo>
                <a:cubicBezTo>
                  <a:pt x="4402295" y="2384533"/>
                  <a:pt x="4411932" y="2393157"/>
                  <a:pt x="4422249" y="2393226"/>
                </a:cubicBezTo>
                <a:close/>
                <a:moveTo>
                  <a:pt x="4572239" y="2393411"/>
                </a:moveTo>
                <a:cubicBezTo>
                  <a:pt x="4584635" y="2391103"/>
                  <a:pt x="4595450" y="2378999"/>
                  <a:pt x="4593617" y="2365783"/>
                </a:cubicBezTo>
                <a:cubicBezTo>
                  <a:pt x="4592802" y="2346515"/>
                  <a:pt x="4566895" y="2334328"/>
                  <a:pt x="4552393" y="2347997"/>
                </a:cubicBezTo>
                <a:cubicBezTo>
                  <a:pt x="4536588" y="2359196"/>
                  <a:pt x="4541476" y="2386533"/>
                  <a:pt x="4559725" y="2392132"/>
                </a:cubicBezTo>
                <a:cubicBezTo>
                  <a:pt x="4563799" y="2393861"/>
                  <a:pt x="4568106" y="2394181"/>
                  <a:pt x="4572239" y="2393411"/>
                </a:cubicBezTo>
                <a:close/>
                <a:moveTo>
                  <a:pt x="968754" y="2393445"/>
                </a:moveTo>
                <a:cubicBezTo>
                  <a:pt x="972124" y="2394286"/>
                  <a:pt x="975826" y="2394224"/>
                  <a:pt x="979902" y="2392908"/>
                </a:cubicBezTo>
                <a:cubicBezTo>
                  <a:pt x="1004601" y="2388629"/>
                  <a:pt x="1004924" y="2347650"/>
                  <a:pt x="980064" y="2343535"/>
                </a:cubicBezTo>
                <a:cubicBezTo>
                  <a:pt x="961984" y="2336952"/>
                  <a:pt x="951329" y="2356701"/>
                  <a:pt x="946325" y="2371019"/>
                </a:cubicBezTo>
                <a:cubicBezTo>
                  <a:pt x="951531" y="2380276"/>
                  <a:pt x="958644" y="2390923"/>
                  <a:pt x="968754" y="2393445"/>
                </a:cubicBezTo>
                <a:close/>
                <a:moveTo>
                  <a:pt x="5450920" y="2393646"/>
                </a:moveTo>
                <a:cubicBezTo>
                  <a:pt x="5463886" y="2391680"/>
                  <a:pt x="5475221" y="2379114"/>
                  <a:pt x="5473138" y="2365351"/>
                </a:cubicBezTo>
                <a:cubicBezTo>
                  <a:pt x="5471668" y="2347163"/>
                  <a:pt x="5448140" y="2335202"/>
                  <a:pt x="5433435" y="2347327"/>
                </a:cubicBezTo>
                <a:cubicBezTo>
                  <a:pt x="5416443" y="2357158"/>
                  <a:pt x="5420037" y="2385177"/>
                  <a:pt x="5437846" y="2391731"/>
                </a:cubicBezTo>
                <a:cubicBezTo>
                  <a:pt x="5442094" y="2393779"/>
                  <a:pt x="5446598" y="2394301"/>
                  <a:pt x="5450920" y="2393646"/>
                </a:cubicBezTo>
                <a:close/>
                <a:moveTo>
                  <a:pt x="1123227" y="2393717"/>
                </a:moveTo>
                <a:cubicBezTo>
                  <a:pt x="1136433" y="2391930"/>
                  <a:pt x="1148209" y="2379584"/>
                  <a:pt x="1145134" y="2365104"/>
                </a:cubicBezTo>
                <a:cubicBezTo>
                  <a:pt x="1144806" y="2349427"/>
                  <a:pt x="1128244" y="2338701"/>
                  <a:pt x="1113648" y="2342662"/>
                </a:cubicBezTo>
                <a:cubicBezTo>
                  <a:pt x="1093642" y="2349262"/>
                  <a:pt x="1088886" y="2383256"/>
                  <a:pt x="1110040" y="2391672"/>
                </a:cubicBezTo>
                <a:cubicBezTo>
                  <a:pt x="1114263" y="2393735"/>
                  <a:pt x="1118824" y="2394313"/>
                  <a:pt x="1123227" y="2393717"/>
                </a:cubicBezTo>
                <a:close/>
                <a:moveTo>
                  <a:pt x="1048986" y="2393736"/>
                </a:moveTo>
                <a:cubicBezTo>
                  <a:pt x="1062453" y="2392824"/>
                  <a:pt x="1074537" y="2380433"/>
                  <a:pt x="1070847" y="2365465"/>
                </a:cubicBezTo>
                <a:cubicBezTo>
                  <a:pt x="1072651" y="2345999"/>
                  <a:pt x="1045593" y="2335203"/>
                  <a:pt x="1032146" y="2347962"/>
                </a:cubicBezTo>
                <a:cubicBezTo>
                  <a:pt x="1018043" y="2357941"/>
                  <a:pt x="1019519" y="2383295"/>
                  <a:pt x="1035590" y="2390493"/>
                </a:cubicBezTo>
                <a:cubicBezTo>
                  <a:pt x="1039853" y="2393069"/>
                  <a:pt x="1044496" y="2394040"/>
                  <a:pt x="1048986" y="2393736"/>
                </a:cubicBezTo>
                <a:close/>
                <a:moveTo>
                  <a:pt x="4932387" y="2393790"/>
                </a:moveTo>
                <a:cubicBezTo>
                  <a:pt x="4936182" y="2394275"/>
                  <a:pt x="4940202" y="2393673"/>
                  <a:pt x="4944364" y="2391589"/>
                </a:cubicBezTo>
                <a:cubicBezTo>
                  <a:pt x="4966020" y="2384072"/>
                  <a:pt x="4963434" y="2347468"/>
                  <a:pt x="4940647" y="2343382"/>
                </a:cubicBezTo>
                <a:cubicBezTo>
                  <a:pt x="4922385" y="2337826"/>
                  <a:pt x="4912042" y="2356455"/>
                  <a:pt x="4906547" y="2370672"/>
                </a:cubicBezTo>
                <a:cubicBezTo>
                  <a:pt x="4911637" y="2381090"/>
                  <a:pt x="4921001" y="2392335"/>
                  <a:pt x="4932387" y="2393790"/>
                </a:cubicBezTo>
                <a:close/>
                <a:moveTo>
                  <a:pt x="3980815" y="2393925"/>
                </a:moveTo>
                <a:cubicBezTo>
                  <a:pt x="3993005" y="2393840"/>
                  <a:pt x="4004553" y="2384194"/>
                  <a:pt x="4006386" y="2371413"/>
                </a:cubicBezTo>
                <a:cubicBezTo>
                  <a:pt x="4010949" y="2351751"/>
                  <a:pt x="3985204" y="2335202"/>
                  <a:pt x="3968910" y="2346180"/>
                </a:cubicBezTo>
                <a:cubicBezTo>
                  <a:pt x="3952128" y="2354373"/>
                  <a:pt x="3951476" y="2382719"/>
                  <a:pt x="3968747" y="2390584"/>
                </a:cubicBezTo>
                <a:cubicBezTo>
                  <a:pt x="3972617" y="2392919"/>
                  <a:pt x="3976752" y="2393953"/>
                  <a:pt x="3980815" y="2393925"/>
                </a:cubicBezTo>
                <a:close/>
                <a:moveTo>
                  <a:pt x="4351232" y="2394031"/>
                </a:moveTo>
                <a:cubicBezTo>
                  <a:pt x="4365743" y="2392269"/>
                  <a:pt x="4377900" y="2376821"/>
                  <a:pt x="4371498" y="2361188"/>
                </a:cubicBezTo>
                <a:cubicBezTo>
                  <a:pt x="4367395" y="2341986"/>
                  <a:pt x="4341296" y="2336077"/>
                  <a:pt x="4328821" y="2350848"/>
                </a:cubicBezTo>
                <a:cubicBezTo>
                  <a:pt x="4321435" y="2362665"/>
                  <a:pt x="4321599" y="2384822"/>
                  <a:pt x="4336536" y="2390730"/>
                </a:cubicBezTo>
                <a:cubicBezTo>
                  <a:pt x="4341296" y="2393684"/>
                  <a:pt x="4346395" y="2394618"/>
                  <a:pt x="4351232" y="2394031"/>
                </a:cubicBezTo>
                <a:close/>
                <a:moveTo>
                  <a:pt x="1937108" y="2464959"/>
                </a:moveTo>
                <a:cubicBezTo>
                  <a:pt x="1944807" y="2461784"/>
                  <a:pt x="1950975" y="2455230"/>
                  <a:pt x="1952364" y="2446300"/>
                </a:cubicBezTo>
                <a:cubicBezTo>
                  <a:pt x="1958246" y="2425163"/>
                  <a:pt x="1930960" y="2407795"/>
                  <a:pt x="1913968" y="2420412"/>
                </a:cubicBezTo>
                <a:cubicBezTo>
                  <a:pt x="1898773" y="2429751"/>
                  <a:pt x="1898773" y="2452854"/>
                  <a:pt x="1912661" y="2463341"/>
                </a:cubicBezTo>
                <a:cubicBezTo>
                  <a:pt x="1920177" y="2467928"/>
                  <a:pt x="1929408" y="2468133"/>
                  <a:pt x="1937108" y="2464959"/>
                </a:cubicBezTo>
                <a:close/>
                <a:moveTo>
                  <a:pt x="5001847" y="2465851"/>
                </a:moveTo>
                <a:cubicBezTo>
                  <a:pt x="5020240" y="2472516"/>
                  <a:pt x="5041237" y="2448295"/>
                  <a:pt x="5030657" y="2431064"/>
                </a:cubicBezTo>
                <a:cubicBezTo>
                  <a:pt x="5024634" y="2416271"/>
                  <a:pt x="5003963" y="2410419"/>
                  <a:pt x="4991918" y="2421798"/>
                </a:cubicBezTo>
                <a:cubicBezTo>
                  <a:pt x="4975641" y="2433340"/>
                  <a:pt x="4982152" y="2462438"/>
                  <a:pt x="5001847" y="2465851"/>
                </a:cubicBezTo>
                <a:close/>
                <a:moveTo>
                  <a:pt x="5747450" y="2465881"/>
                </a:moveTo>
                <a:cubicBezTo>
                  <a:pt x="5755267" y="2464280"/>
                  <a:pt x="5762117" y="2459335"/>
                  <a:pt x="5764051" y="2450984"/>
                </a:cubicBezTo>
                <a:cubicBezTo>
                  <a:pt x="5770659" y="2435094"/>
                  <a:pt x="5758410" y="2413042"/>
                  <a:pt x="5739875" y="2416772"/>
                </a:cubicBezTo>
                <a:cubicBezTo>
                  <a:pt x="5717955" y="2415961"/>
                  <a:pt x="5711186" y="2447417"/>
                  <a:pt x="5725047" y="2460713"/>
                </a:cubicBezTo>
                <a:cubicBezTo>
                  <a:pt x="5730849" y="2465740"/>
                  <a:pt x="5739633" y="2467483"/>
                  <a:pt x="5747450" y="2465881"/>
                </a:cubicBezTo>
                <a:close/>
                <a:moveTo>
                  <a:pt x="1126894" y="2465895"/>
                </a:moveTo>
                <a:cubicBezTo>
                  <a:pt x="1134659" y="2464284"/>
                  <a:pt x="1141477" y="2459412"/>
                  <a:pt x="1143655" y="2451280"/>
                </a:cubicBezTo>
                <a:cubicBezTo>
                  <a:pt x="1150109" y="2435336"/>
                  <a:pt x="1136716" y="2413917"/>
                  <a:pt x="1118644" y="2416816"/>
                </a:cubicBezTo>
                <a:cubicBezTo>
                  <a:pt x="1096538" y="2416494"/>
                  <a:pt x="1089761" y="2447576"/>
                  <a:pt x="1104445" y="2460942"/>
                </a:cubicBezTo>
                <a:cubicBezTo>
                  <a:pt x="1110415" y="2465854"/>
                  <a:pt x="1119128" y="2467505"/>
                  <a:pt x="1126894" y="2465895"/>
                </a:cubicBezTo>
                <a:close/>
                <a:moveTo>
                  <a:pt x="6028840" y="2465903"/>
                </a:moveTo>
                <a:cubicBezTo>
                  <a:pt x="6048077" y="2472516"/>
                  <a:pt x="6067151" y="2449129"/>
                  <a:pt x="6058022" y="2431387"/>
                </a:cubicBezTo>
                <a:cubicBezTo>
                  <a:pt x="6051338" y="2415419"/>
                  <a:pt x="6027373" y="2410419"/>
                  <a:pt x="6016450" y="2424935"/>
                </a:cubicBezTo>
                <a:cubicBezTo>
                  <a:pt x="6002430" y="2437355"/>
                  <a:pt x="6010092" y="2463000"/>
                  <a:pt x="6028840" y="2465903"/>
                </a:cubicBezTo>
                <a:close/>
                <a:moveTo>
                  <a:pt x="5823222" y="2465966"/>
                </a:moveTo>
                <a:cubicBezTo>
                  <a:pt x="5848500" y="2459156"/>
                  <a:pt x="5842427" y="2413917"/>
                  <a:pt x="5814687" y="2416349"/>
                </a:cubicBezTo>
                <a:cubicBezTo>
                  <a:pt x="5794661" y="2415214"/>
                  <a:pt x="5789901" y="2436618"/>
                  <a:pt x="5789901" y="2451859"/>
                </a:cubicBezTo>
                <a:cubicBezTo>
                  <a:pt x="5798601" y="2460615"/>
                  <a:pt x="5809434" y="2471641"/>
                  <a:pt x="5823222" y="2465966"/>
                </a:cubicBezTo>
                <a:close/>
                <a:moveTo>
                  <a:pt x="4708949" y="2466149"/>
                </a:moveTo>
                <a:cubicBezTo>
                  <a:pt x="4726464" y="2471641"/>
                  <a:pt x="4742996" y="2452419"/>
                  <a:pt x="4738740" y="2435780"/>
                </a:cubicBezTo>
                <a:cubicBezTo>
                  <a:pt x="4736448" y="2418011"/>
                  <a:pt x="4711896" y="2410419"/>
                  <a:pt x="4698637" y="2421727"/>
                </a:cubicBezTo>
                <a:cubicBezTo>
                  <a:pt x="4684397" y="2434165"/>
                  <a:pt x="4688325" y="2463080"/>
                  <a:pt x="4708949" y="2466149"/>
                </a:cubicBezTo>
                <a:close/>
                <a:moveTo>
                  <a:pt x="3681821" y="2466233"/>
                </a:moveTo>
                <a:cubicBezTo>
                  <a:pt x="3700891" y="2472516"/>
                  <a:pt x="3718830" y="2448511"/>
                  <a:pt x="3710264" y="2431433"/>
                </a:cubicBezTo>
                <a:cubicBezTo>
                  <a:pt x="3704770" y="2413872"/>
                  <a:pt x="3674871" y="2411294"/>
                  <a:pt x="3667276" y="2428211"/>
                </a:cubicBezTo>
                <a:cubicBezTo>
                  <a:pt x="3659357" y="2441905"/>
                  <a:pt x="3665336" y="2462689"/>
                  <a:pt x="3681821" y="2466233"/>
                </a:cubicBezTo>
                <a:close/>
                <a:moveTo>
                  <a:pt x="5232879" y="2466303"/>
                </a:moveTo>
                <a:cubicBezTo>
                  <a:pt x="5239603" y="2465290"/>
                  <a:pt x="5245540" y="2461724"/>
                  <a:pt x="5248447" y="2454432"/>
                </a:cubicBezTo>
                <a:cubicBezTo>
                  <a:pt x="5258140" y="2439523"/>
                  <a:pt x="5247801" y="2415052"/>
                  <a:pt x="5228740" y="2416834"/>
                </a:cubicBezTo>
                <a:cubicBezTo>
                  <a:pt x="5204186" y="2413917"/>
                  <a:pt x="5196917" y="2448598"/>
                  <a:pt x="5212586" y="2462859"/>
                </a:cubicBezTo>
                <a:cubicBezTo>
                  <a:pt x="5218643" y="2465776"/>
                  <a:pt x="5226155" y="2467316"/>
                  <a:pt x="5232879" y="2466303"/>
                </a:cubicBezTo>
                <a:close/>
                <a:moveTo>
                  <a:pt x="4501464" y="2466310"/>
                </a:moveTo>
                <a:cubicBezTo>
                  <a:pt x="4508933" y="2464132"/>
                  <a:pt x="4515482" y="2458707"/>
                  <a:pt x="4518510" y="2450816"/>
                </a:cubicBezTo>
                <a:cubicBezTo>
                  <a:pt x="4527842" y="2431088"/>
                  <a:pt x="4503122" y="2406921"/>
                  <a:pt x="4483968" y="2418100"/>
                </a:cubicBezTo>
                <a:cubicBezTo>
                  <a:pt x="4466779" y="2425498"/>
                  <a:pt x="4463996" y="2451144"/>
                  <a:pt x="4478893" y="2462324"/>
                </a:cubicBezTo>
                <a:cubicBezTo>
                  <a:pt x="4485605" y="2467420"/>
                  <a:pt x="4493995" y="2468488"/>
                  <a:pt x="4501464" y="2466310"/>
                </a:cubicBezTo>
                <a:close/>
                <a:moveTo>
                  <a:pt x="171290" y="2466351"/>
                </a:moveTo>
                <a:cubicBezTo>
                  <a:pt x="178365" y="2465543"/>
                  <a:pt x="184831" y="2462150"/>
                  <a:pt x="187840" y="2455444"/>
                </a:cubicBezTo>
                <a:cubicBezTo>
                  <a:pt x="196787" y="2439771"/>
                  <a:pt x="187190" y="2413917"/>
                  <a:pt x="166532" y="2416341"/>
                </a:cubicBezTo>
                <a:cubicBezTo>
                  <a:pt x="143271" y="2415210"/>
                  <a:pt x="136439" y="2447688"/>
                  <a:pt x="151079" y="2461746"/>
                </a:cubicBezTo>
                <a:cubicBezTo>
                  <a:pt x="156528" y="2465381"/>
                  <a:pt x="164214" y="2467159"/>
                  <a:pt x="171290" y="2466351"/>
                </a:cubicBezTo>
                <a:close/>
                <a:moveTo>
                  <a:pt x="4049469" y="2466384"/>
                </a:moveTo>
                <a:cubicBezTo>
                  <a:pt x="4064338" y="2470766"/>
                  <a:pt x="4081792" y="2456646"/>
                  <a:pt x="4079852" y="2440741"/>
                </a:cubicBezTo>
                <a:cubicBezTo>
                  <a:pt x="4080499" y="2419967"/>
                  <a:pt x="4050278" y="2407794"/>
                  <a:pt x="4037025" y="2424511"/>
                </a:cubicBezTo>
                <a:cubicBezTo>
                  <a:pt x="4022319" y="2437495"/>
                  <a:pt x="4031369" y="2462327"/>
                  <a:pt x="4049469" y="2466384"/>
                </a:cubicBezTo>
                <a:close/>
                <a:moveTo>
                  <a:pt x="3327919" y="2466410"/>
                </a:moveTo>
                <a:cubicBezTo>
                  <a:pt x="3334719" y="2464965"/>
                  <a:pt x="3340664" y="2461015"/>
                  <a:pt x="3343025" y="2454092"/>
                </a:cubicBezTo>
                <a:cubicBezTo>
                  <a:pt x="3351495" y="2439269"/>
                  <a:pt x="3341722" y="2416627"/>
                  <a:pt x="3323318" y="2416790"/>
                </a:cubicBezTo>
                <a:cubicBezTo>
                  <a:pt x="3298561" y="2413043"/>
                  <a:pt x="3287649" y="2451323"/>
                  <a:pt x="3307682" y="2463702"/>
                </a:cubicBezTo>
                <a:cubicBezTo>
                  <a:pt x="3313464" y="2466797"/>
                  <a:pt x="3321119" y="2467856"/>
                  <a:pt x="3327919" y="2466410"/>
                </a:cubicBezTo>
                <a:close/>
                <a:moveTo>
                  <a:pt x="4341779" y="2466508"/>
                </a:moveTo>
                <a:cubicBezTo>
                  <a:pt x="4361040" y="2472516"/>
                  <a:pt x="4379159" y="2448645"/>
                  <a:pt x="4370834" y="2431106"/>
                </a:cubicBezTo>
                <a:cubicBezTo>
                  <a:pt x="4365611" y="2411619"/>
                  <a:pt x="4333781" y="2411294"/>
                  <a:pt x="4326436" y="2429482"/>
                </a:cubicBezTo>
                <a:cubicBezTo>
                  <a:pt x="4320560" y="2443448"/>
                  <a:pt x="4325620" y="2462448"/>
                  <a:pt x="4341779" y="2466508"/>
                </a:cubicBezTo>
                <a:close/>
                <a:moveTo>
                  <a:pt x="3915783" y="2466545"/>
                </a:moveTo>
                <a:cubicBezTo>
                  <a:pt x="3930222" y="2461241"/>
                  <a:pt x="3939712" y="2440388"/>
                  <a:pt x="3928033" y="2427378"/>
                </a:cubicBezTo>
                <a:cubicBezTo>
                  <a:pt x="3917976" y="2409544"/>
                  <a:pt x="3887643" y="2415381"/>
                  <a:pt x="3883912" y="2435160"/>
                </a:cubicBezTo>
                <a:cubicBezTo>
                  <a:pt x="3878884" y="2448129"/>
                  <a:pt x="3888454" y="2461099"/>
                  <a:pt x="3900295" y="2465801"/>
                </a:cubicBezTo>
                <a:cubicBezTo>
                  <a:pt x="3905607" y="2468354"/>
                  <a:pt x="3910970" y="2468314"/>
                  <a:pt x="3915783" y="2466545"/>
                </a:cubicBezTo>
                <a:close/>
                <a:moveTo>
                  <a:pt x="5676077" y="2466574"/>
                </a:moveTo>
                <a:cubicBezTo>
                  <a:pt x="5688703" y="2461904"/>
                  <a:pt x="5696959" y="2444148"/>
                  <a:pt x="5691010" y="2431099"/>
                </a:cubicBezTo>
                <a:cubicBezTo>
                  <a:pt x="5685668" y="2412225"/>
                  <a:pt x="5655397" y="2410419"/>
                  <a:pt x="5647142" y="2427653"/>
                </a:cubicBezTo>
                <a:cubicBezTo>
                  <a:pt x="5640343" y="2441604"/>
                  <a:pt x="5645847" y="2462940"/>
                  <a:pt x="5662358" y="2466223"/>
                </a:cubicBezTo>
                <a:cubicBezTo>
                  <a:pt x="5667174" y="2468233"/>
                  <a:pt x="5671868" y="2468131"/>
                  <a:pt x="5676077" y="2466574"/>
                </a:cubicBezTo>
                <a:close/>
                <a:moveTo>
                  <a:pt x="4647857" y="2466641"/>
                </a:moveTo>
                <a:cubicBezTo>
                  <a:pt x="4659979" y="2462859"/>
                  <a:pt x="4668387" y="2448558"/>
                  <a:pt x="4664963" y="2435356"/>
                </a:cubicBezTo>
                <a:cubicBezTo>
                  <a:pt x="4663006" y="2414983"/>
                  <a:pt x="4633329" y="2410419"/>
                  <a:pt x="4621588" y="2424762"/>
                </a:cubicBezTo>
                <a:cubicBezTo>
                  <a:pt x="4611805" y="2438779"/>
                  <a:pt x="4617675" y="2461596"/>
                  <a:pt x="4634797" y="2466486"/>
                </a:cubicBezTo>
                <a:cubicBezTo>
                  <a:pt x="4639362" y="2467993"/>
                  <a:pt x="4643816" y="2467902"/>
                  <a:pt x="4647857" y="2466641"/>
                </a:cubicBezTo>
                <a:close/>
                <a:moveTo>
                  <a:pt x="4206524" y="2466667"/>
                </a:moveTo>
                <a:cubicBezTo>
                  <a:pt x="4221283" y="2462942"/>
                  <a:pt x="4232109" y="2445118"/>
                  <a:pt x="4223890" y="2430128"/>
                </a:cubicBezTo>
                <a:cubicBezTo>
                  <a:pt x="4218492" y="2415666"/>
                  <a:pt x="4201809" y="2417129"/>
                  <a:pt x="4189378" y="2415991"/>
                </a:cubicBezTo>
                <a:cubicBezTo>
                  <a:pt x="4174984" y="2428828"/>
                  <a:pt x="4171877" y="2454827"/>
                  <a:pt x="4191014" y="2465065"/>
                </a:cubicBezTo>
                <a:cubicBezTo>
                  <a:pt x="4196248" y="2467583"/>
                  <a:pt x="4201604" y="2467908"/>
                  <a:pt x="4206524" y="2466667"/>
                </a:cubicBezTo>
                <a:close/>
                <a:moveTo>
                  <a:pt x="1267586" y="2466691"/>
                </a:moveTo>
                <a:cubicBezTo>
                  <a:pt x="1282378" y="2465878"/>
                  <a:pt x="1296208" y="2451700"/>
                  <a:pt x="1291079" y="2435806"/>
                </a:cubicBezTo>
                <a:cubicBezTo>
                  <a:pt x="1289125" y="2418306"/>
                  <a:pt x="1270237" y="2416540"/>
                  <a:pt x="1256234" y="2416540"/>
                </a:cubicBezTo>
                <a:cubicBezTo>
                  <a:pt x="1243045" y="2427778"/>
                  <a:pt x="1236695" y="2451218"/>
                  <a:pt x="1253140" y="2462617"/>
                </a:cubicBezTo>
                <a:cubicBezTo>
                  <a:pt x="1257618" y="2465747"/>
                  <a:pt x="1262656" y="2466961"/>
                  <a:pt x="1267586" y="2466691"/>
                </a:cubicBezTo>
                <a:close/>
                <a:moveTo>
                  <a:pt x="1779510" y="2466718"/>
                </a:moveTo>
                <a:cubicBezTo>
                  <a:pt x="1795075" y="2466846"/>
                  <a:pt x="1810209" y="2451479"/>
                  <a:pt x="1804277" y="2434297"/>
                </a:cubicBezTo>
                <a:cubicBezTo>
                  <a:pt x="1801371" y="2413969"/>
                  <a:pt x="1770538" y="2410419"/>
                  <a:pt x="1760852" y="2427198"/>
                </a:cubicBezTo>
                <a:cubicBezTo>
                  <a:pt x="1753588" y="2437201"/>
                  <a:pt x="1755686" y="2452366"/>
                  <a:pt x="1764565" y="2460917"/>
                </a:cubicBezTo>
                <a:cubicBezTo>
                  <a:pt x="1769085" y="2464910"/>
                  <a:pt x="1774321" y="2466675"/>
                  <a:pt x="1779510" y="2466718"/>
                </a:cubicBezTo>
                <a:close/>
                <a:moveTo>
                  <a:pt x="4280741" y="2466806"/>
                </a:moveTo>
                <a:cubicBezTo>
                  <a:pt x="4292940" y="2463334"/>
                  <a:pt x="4301738" y="2448527"/>
                  <a:pt x="4297747" y="2435378"/>
                </a:cubicBezTo>
                <a:cubicBezTo>
                  <a:pt x="4296134" y="2420960"/>
                  <a:pt x="4278559" y="2411293"/>
                  <a:pt x="4265660" y="2417519"/>
                </a:cubicBezTo>
                <a:cubicBezTo>
                  <a:pt x="4245344" y="2424728"/>
                  <a:pt x="4247117" y="2460774"/>
                  <a:pt x="4267756" y="2466017"/>
                </a:cubicBezTo>
                <a:cubicBezTo>
                  <a:pt x="4272231" y="2467860"/>
                  <a:pt x="4276675" y="2467963"/>
                  <a:pt x="4280741" y="2466806"/>
                </a:cubicBezTo>
                <a:close/>
                <a:moveTo>
                  <a:pt x="5305445" y="2466810"/>
                </a:moveTo>
                <a:cubicBezTo>
                  <a:pt x="5311707" y="2466196"/>
                  <a:pt x="5317559" y="2463539"/>
                  <a:pt x="5321078" y="2458061"/>
                </a:cubicBezTo>
                <a:cubicBezTo>
                  <a:pt x="5333356" y="2441872"/>
                  <a:pt x="5320260" y="2411293"/>
                  <a:pt x="5297670" y="2416362"/>
                </a:cubicBezTo>
                <a:cubicBezTo>
                  <a:pt x="5275407" y="2418488"/>
                  <a:pt x="5272133" y="2451193"/>
                  <a:pt x="5287357" y="2463294"/>
                </a:cubicBezTo>
                <a:cubicBezTo>
                  <a:pt x="5292513" y="2465992"/>
                  <a:pt x="5299184" y="2467423"/>
                  <a:pt x="5305445" y="2466810"/>
                </a:cubicBezTo>
                <a:close/>
                <a:moveTo>
                  <a:pt x="1192004" y="2466863"/>
                </a:moveTo>
                <a:cubicBezTo>
                  <a:pt x="1206091" y="2467533"/>
                  <a:pt x="1220295" y="2456598"/>
                  <a:pt x="1218323" y="2440636"/>
                </a:cubicBezTo>
                <a:cubicBezTo>
                  <a:pt x="1220295" y="2420329"/>
                  <a:pt x="1194825" y="2410419"/>
                  <a:pt x="1179543" y="2420492"/>
                </a:cubicBezTo>
                <a:cubicBezTo>
                  <a:pt x="1166726" y="2430239"/>
                  <a:pt x="1167876" y="2451196"/>
                  <a:pt x="1178557" y="2462081"/>
                </a:cubicBezTo>
                <a:cubicBezTo>
                  <a:pt x="1182624" y="2465127"/>
                  <a:pt x="1187307" y="2466640"/>
                  <a:pt x="1192004" y="2466863"/>
                </a:cubicBezTo>
                <a:close/>
                <a:moveTo>
                  <a:pt x="3463966" y="2466889"/>
                </a:moveTo>
                <a:cubicBezTo>
                  <a:pt x="3476636" y="2468771"/>
                  <a:pt x="3490719" y="2459817"/>
                  <a:pt x="3492943" y="2446583"/>
                </a:cubicBezTo>
                <a:cubicBezTo>
                  <a:pt x="3497555" y="2429262"/>
                  <a:pt x="3478777" y="2411293"/>
                  <a:pt x="3461318" y="2417121"/>
                </a:cubicBezTo>
                <a:cubicBezTo>
                  <a:pt x="3440893" y="2420521"/>
                  <a:pt x="3435458" y="2449821"/>
                  <a:pt x="3452259" y="2461153"/>
                </a:cubicBezTo>
                <a:cubicBezTo>
                  <a:pt x="3455677" y="2464431"/>
                  <a:pt x="3459743" y="2466262"/>
                  <a:pt x="3463966" y="2466889"/>
                </a:cubicBezTo>
                <a:close/>
                <a:moveTo>
                  <a:pt x="4425120" y="2466937"/>
                </a:moveTo>
                <a:cubicBezTo>
                  <a:pt x="4428873" y="2466537"/>
                  <a:pt x="4432636" y="2465118"/>
                  <a:pt x="4436288" y="2462360"/>
                </a:cubicBezTo>
                <a:cubicBezTo>
                  <a:pt x="4457874" y="2447924"/>
                  <a:pt x="4439859" y="2408669"/>
                  <a:pt x="4415027" y="2417104"/>
                </a:cubicBezTo>
                <a:cubicBezTo>
                  <a:pt x="4398310" y="2419699"/>
                  <a:pt x="4396038" y="2438191"/>
                  <a:pt x="4394902" y="2451654"/>
                </a:cubicBezTo>
                <a:cubicBezTo>
                  <a:pt x="4402692" y="2460170"/>
                  <a:pt x="4413860" y="2468139"/>
                  <a:pt x="4425120" y="2466937"/>
                </a:cubicBezTo>
                <a:close/>
                <a:moveTo>
                  <a:pt x="3832555" y="2466937"/>
                </a:moveTo>
                <a:cubicBezTo>
                  <a:pt x="3846979" y="2467499"/>
                  <a:pt x="3861448" y="2456442"/>
                  <a:pt x="3858996" y="2439934"/>
                </a:cubicBezTo>
                <a:cubicBezTo>
                  <a:pt x="3860958" y="2419893"/>
                  <a:pt x="3835125" y="2409544"/>
                  <a:pt x="3820736" y="2420386"/>
                </a:cubicBezTo>
                <a:cubicBezTo>
                  <a:pt x="3807656" y="2429913"/>
                  <a:pt x="3807166" y="2451432"/>
                  <a:pt x="3818774" y="2462274"/>
                </a:cubicBezTo>
                <a:cubicBezTo>
                  <a:pt x="3822944" y="2465272"/>
                  <a:pt x="3827747" y="2466750"/>
                  <a:pt x="3832555" y="2466937"/>
                </a:cubicBezTo>
                <a:close/>
                <a:moveTo>
                  <a:pt x="4931641" y="2466981"/>
                </a:moveTo>
                <a:cubicBezTo>
                  <a:pt x="4942492" y="2468001"/>
                  <a:pt x="4953229" y="2459932"/>
                  <a:pt x="4960773" y="2451954"/>
                </a:cubicBezTo>
                <a:cubicBezTo>
                  <a:pt x="4960773" y="2436804"/>
                  <a:pt x="4954933" y="2416657"/>
                  <a:pt x="4936277" y="2416657"/>
                </a:cubicBezTo>
                <a:cubicBezTo>
                  <a:pt x="4911456" y="2413917"/>
                  <a:pt x="4900425" y="2449859"/>
                  <a:pt x="4920865" y="2462592"/>
                </a:cubicBezTo>
                <a:cubicBezTo>
                  <a:pt x="4924394" y="2465291"/>
                  <a:pt x="4928023" y="2466641"/>
                  <a:pt x="4931641" y="2466981"/>
                </a:cubicBezTo>
                <a:close/>
                <a:moveTo>
                  <a:pt x="754511" y="2467008"/>
                </a:moveTo>
                <a:cubicBezTo>
                  <a:pt x="768089" y="2466410"/>
                  <a:pt x="781001" y="2455287"/>
                  <a:pt x="778309" y="2440255"/>
                </a:cubicBezTo>
                <a:cubicBezTo>
                  <a:pt x="780267" y="2422313"/>
                  <a:pt x="757094" y="2409544"/>
                  <a:pt x="742570" y="2419889"/>
                </a:cubicBezTo>
                <a:cubicBezTo>
                  <a:pt x="725924" y="2428132"/>
                  <a:pt x="726087" y="2454156"/>
                  <a:pt x="741264" y="2463854"/>
                </a:cubicBezTo>
                <a:cubicBezTo>
                  <a:pt x="745385" y="2466238"/>
                  <a:pt x="749985" y="2467208"/>
                  <a:pt x="754511" y="2467008"/>
                </a:cubicBezTo>
                <a:close/>
                <a:moveTo>
                  <a:pt x="899190" y="2467026"/>
                </a:moveTo>
                <a:cubicBezTo>
                  <a:pt x="912985" y="2467353"/>
                  <a:pt x="927393" y="2454147"/>
                  <a:pt x="925694" y="2439664"/>
                </a:cubicBezTo>
                <a:cubicBezTo>
                  <a:pt x="926018" y="2419380"/>
                  <a:pt x="897707" y="2408669"/>
                  <a:pt x="884117" y="2423274"/>
                </a:cubicBezTo>
                <a:cubicBezTo>
                  <a:pt x="871984" y="2433335"/>
                  <a:pt x="872955" y="2453133"/>
                  <a:pt x="886220" y="2461734"/>
                </a:cubicBezTo>
                <a:cubicBezTo>
                  <a:pt x="890063" y="2465304"/>
                  <a:pt x="894592" y="2466916"/>
                  <a:pt x="899190" y="2467026"/>
                </a:cubicBezTo>
                <a:close/>
                <a:moveTo>
                  <a:pt x="4567078" y="2467072"/>
                </a:moveTo>
                <a:cubicBezTo>
                  <a:pt x="4581239" y="2467448"/>
                  <a:pt x="4596041" y="2455313"/>
                  <a:pt x="4593356" y="2439582"/>
                </a:cubicBezTo>
                <a:cubicBezTo>
                  <a:pt x="4593030" y="2418117"/>
                  <a:pt x="4561126" y="2407794"/>
                  <a:pt x="4548593" y="2425327"/>
                </a:cubicBezTo>
                <a:cubicBezTo>
                  <a:pt x="4538338" y="2436305"/>
                  <a:pt x="4542570" y="2454002"/>
                  <a:pt x="4553801" y="2462195"/>
                </a:cubicBezTo>
                <a:cubicBezTo>
                  <a:pt x="4557708" y="2465431"/>
                  <a:pt x="4562357" y="2466946"/>
                  <a:pt x="4567078" y="2467072"/>
                </a:cubicBezTo>
                <a:close/>
                <a:moveTo>
                  <a:pt x="1345347" y="2467093"/>
                </a:moveTo>
                <a:cubicBezTo>
                  <a:pt x="1355464" y="2464762"/>
                  <a:pt x="1362772" y="2453526"/>
                  <a:pt x="1367887" y="2444659"/>
                </a:cubicBezTo>
                <a:cubicBezTo>
                  <a:pt x="1364152" y="2432187"/>
                  <a:pt x="1359442" y="2416477"/>
                  <a:pt x="1343365" y="2416477"/>
                </a:cubicBezTo>
                <a:cubicBezTo>
                  <a:pt x="1314621" y="2411294"/>
                  <a:pt x="1306664" y="2460207"/>
                  <a:pt x="1334271" y="2466038"/>
                </a:cubicBezTo>
                <a:cubicBezTo>
                  <a:pt x="1338291" y="2467657"/>
                  <a:pt x="1341975" y="2467870"/>
                  <a:pt x="1345347" y="2467093"/>
                </a:cubicBezTo>
                <a:close/>
                <a:moveTo>
                  <a:pt x="4866478" y="2467156"/>
                </a:moveTo>
                <a:cubicBezTo>
                  <a:pt x="4879563" y="2463906"/>
                  <a:pt x="4889421" y="2448599"/>
                  <a:pt x="4885270" y="2434677"/>
                </a:cubicBezTo>
                <a:cubicBezTo>
                  <a:pt x="4882829" y="2413979"/>
                  <a:pt x="4852390" y="2409544"/>
                  <a:pt x="4841972" y="2425971"/>
                </a:cubicBezTo>
                <a:cubicBezTo>
                  <a:pt x="4832206" y="2438784"/>
                  <a:pt x="4837415" y="2460467"/>
                  <a:pt x="4852715" y="2465888"/>
                </a:cubicBezTo>
                <a:cubicBezTo>
                  <a:pt x="4857395" y="2467982"/>
                  <a:pt x="4862116" y="2468239"/>
                  <a:pt x="4866478" y="2467156"/>
                </a:cubicBezTo>
                <a:close/>
                <a:moveTo>
                  <a:pt x="606360" y="2467214"/>
                </a:moveTo>
                <a:cubicBezTo>
                  <a:pt x="620036" y="2467321"/>
                  <a:pt x="634192" y="2455167"/>
                  <a:pt x="631873" y="2440461"/>
                </a:cubicBezTo>
                <a:cubicBezTo>
                  <a:pt x="632361" y="2423771"/>
                  <a:pt x="612835" y="2411293"/>
                  <a:pt x="597702" y="2418261"/>
                </a:cubicBezTo>
                <a:cubicBezTo>
                  <a:pt x="579966" y="2425391"/>
                  <a:pt x="578990" y="2451967"/>
                  <a:pt x="593472" y="2462662"/>
                </a:cubicBezTo>
                <a:cubicBezTo>
                  <a:pt x="597296" y="2465781"/>
                  <a:pt x="601801" y="2467179"/>
                  <a:pt x="606360" y="2467214"/>
                </a:cubicBezTo>
                <a:close/>
                <a:moveTo>
                  <a:pt x="682552" y="2467216"/>
                </a:moveTo>
                <a:cubicBezTo>
                  <a:pt x="697602" y="2465149"/>
                  <a:pt x="709648" y="2446741"/>
                  <a:pt x="702799" y="2431411"/>
                </a:cubicBezTo>
                <a:cubicBezTo>
                  <a:pt x="697908" y="2412420"/>
                  <a:pt x="665947" y="2411293"/>
                  <a:pt x="659262" y="2429641"/>
                </a:cubicBezTo>
                <a:cubicBezTo>
                  <a:pt x="654207" y="2440424"/>
                  <a:pt x="656327" y="2456519"/>
                  <a:pt x="667089" y="2463117"/>
                </a:cubicBezTo>
                <a:cubicBezTo>
                  <a:pt x="672185" y="2466779"/>
                  <a:pt x="677535" y="2467905"/>
                  <a:pt x="682552" y="2467216"/>
                </a:cubicBezTo>
                <a:close/>
                <a:moveTo>
                  <a:pt x="973904" y="2467302"/>
                </a:moveTo>
                <a:cubicBezTo>
                  <a:pt x="987601" y="2467317"/>
                  <a:pt x="1001571" y="2454090"/>
                  <a:pt x="999379" y="2439770"/>
                </a:cubicBezTo>
                <a:cubicBezTo>
                  <a:pt x="998405" y="2424237"/>
                  <a:pt x="980225" y="2411293"/>
                  <a:pt x="965291" y="2418251"/>
                </a:cubicBezTo>
                <a:cubicBezTo>
                  <a:pt x="946299" y="2423590"/>
                  <a:pt x="943702" y="2453362"/>
                  <a:pt x="960908" y="2462423"/>
                </a:cubicBezTo>
                <a:cubicBezTo>
                  <a:pt x="964804" y="2465821"/>
                  <a:pt x="969339" y="2467297"/>
                  <a:pt x="973904" y="2467302"/>
                </a:cubicBezTo>
                <a:close/>
                <a:moveTo>
                  <a:pt x="239255" y="2467328"/>
                </a:moveTo>
                <a:cubicBezTo>
                  <a:pt x="252887" y="2467853"/>
                  <a:pt x="266978" y="2456346"/>
                  <a:pt x="265022" y="2441368"/>
                </a:cubicBezTo>
                <a:cubicBezTo>
                  <a:pt x="267141" y="2422209"/>
                  <a:pt x="242199" y="2409544"/>
                  <a:pt x="227364" y="2421072"/>
                </a:cubicBezTo>
                <a:cubicBezTo>
                  <a:pt x="213345" y="2429840"/>
                  <a:pt x="212530" y="2453220"/>
                  <a:pt x="226387" y="2462475"/>
                </a:cubicBezTo>
                <a:cubicBezTo>
                  <a:pt x="230217" y="2465641"/>
                  <a:pt x="234711" y="2467153"/>
                  <a:pt x="239255" y="2467328"/>
                </a:cubicBezTo>
                <a:close/>
                <a:moveTo>
                  <a:pt x="5595808" y="2467350"/>
                </a:moveTo>
                <a:cubicBezTo>
                  <a:pt x="5611160" y="2466399"/>
                  <a:pt x="5626099" y="2450632"/>
                  <a:pt x="5620099" y="2434682"/>
                </a:cubicBezTo>
                <a:cubicBezTo>
                  <a:pt x="5615201" y="2418650"/>
                  <a:pt x="5592018" y="2408670"/>
                  <a:pt x="5579610" y="2422739"/>
                </a:cubicBezTo>
                <a:cubicBezTo>
                  <a:pt x="5567202" y="2432555"/>
                  <a:pt x="5566876" y="2454150"/>
                  <a:pt x="5581079" y="2462820"/>
                </a:cubicBezTo>
                <a:cubicBezTo>
                  <a:pt x="5585528" y="2466337"/>
                  <a:pt x="5590691" y="2467667"/>
                  <a:pt x="5595808" y="2467350"/>
                </a:cubicBezTo>
                <a:close/>
                <a:moveTo>
                  <a:pt x="3980523" y="2467393"/>
                </a:moveTo>
                <a:cubicBezTo>
                  <a:pt x="3994061" y="2467446"/>
                  <a:pt x="4007875" y="2454411"/>
                  <a:pt x="4006528" y="2440280"/>
                </a:cubicBezTo>
                <a:cubicBezTo>
                  <a:pt x="4006201" y="2420952"/>
                  <a:pt x="3979247" y="2407795"/>
                  <a:pt x="3964544" y="2421926"/>
                </a:cubicBezTo>
                <a:cubicBezTo>
                  <a:pt x="3951476" y="2432484"/>
                  <a:pt x="3953599" y="2453924"/>
                  <a:pt x="3967648" y="2462533"/>
                </a:cubicBezTo>
                <a:cubicBezTo>
                  <a:pt x="3971528" y="2465903"/>
                  <a:pt x="3976010" y="2467375"/>
                  <a:pt x="3980523" y="2467393"/>
                </a:cubicBezTo>
                <a:close/>
                <a:moveTo>
                  <a:pt x="6185406" y="2467479"/>
                </a:moveTo>
                <a:cubicBezTo>
                  <a:pt x="6200669" y="2464654"/>
                  <a:pt x="6212854" y="2445613"/>
                  <a:pt x="6203914" y="2430308"/>
                </a:cubicBezTo>
                <a:cubicBezTo>
                  <a:pt x="6198362" y="2416703"/>
                  <a:pt x="6182196" y="2417675"/>
                  <a:pt x="6170113" y="2416541"/>
                </a:cubicBezTo>
                <a:cubicBezTo>
                  <a:pt x="6155907" y="2428850"/>
                  <a:pt x="6151988" y="2453145"/>
                  <a:pt x="6169787" y="2464158"/>
                </a:cubicBezTo>
                <a:cubicBezTo>
                  <a:pt x="6174890" y="2467559"/>
                  <a:pt x="6180319" y="2468420"/>
                  <a:pt x="6185406" y="2467479"/>
                </a:cubicBezTo>
                <a:close/>
                <a:moveTo>
                  <a:pt x="4132403" y="2467483"/>
                </a:moveTo>
                <a:cubicBezTo>
                  <a:pt x="4145803" y="2464633"/>
                  <a:pt x="4156261" y="2449058"/>
                  <a:pt x="4151397" y="2434596"/>
                </a:cubicBezTo>
                <a:cubicBezTo>
                  <a:pt x="4148316" y="2412181"/>
                  <a:pt x="4112158" y="2409544"/>
                  <a:pt x="4105672" y="2430805"/>
                </a:cubicBezTo>
                <a:cubicBezTo>
                  <a:pt x="4100159" y="2443495"/>
                  <a:pt x="4105996" y="2459647"/>
                  <a:pt x="4118481" y="2465580"/>
                </a:cubicBezTo>
                <a:cubicBezTo>
                  <a:pt x="4123143" y="2467970"/>
                  <a:pt x="4127936" y="2468433"/>
                  <a:pt x="4132403" y="2467483"/>
                </a:cubicBezTo>
                <a:close/>
                <a:moveTo>
                  <a:pt x="5444514" y="2467490"/>
                </a:moveTo>
                <a:cubicBezTo>
                  <a:pt x="5457102" y="2469318"/>
                  <a:pt x="5470879" y="2459877"/>
                  <a:pt x="5472952" y="2446178"/>
                </a:cubicBezTo>
                <a:cubicBezTo>
                  <a:pt x="5477666" y="2428571"/>
                  <a:pt x="5458809" y="2411293"/>
                  <a:pt x="5441903" y="2417217"/>
                </a:cubicBezTo>
                <a:cubicBezTo>
                  <a:pt x="5422721" y="2421825"/>
                  <a:pt x="5415569" y="2449963"/>
                  <a:pt x="5432800" y="2461646"/>
                </a:cubicBezTo>
                <a:cubicBezTo>
                  <a:pt x="5436254" y="2465019"/>
                  <a:pt x="5440318" y="2466881"/>
                  <a:pt x="5444514" y="2467490"/>
                </a:cubicBezTo>
                <a:close/>
                <a:moveTo>
                  <a:pt x="5156201" y="2467519"/>
                </a:moveTo>
                <a:cubicBezTo>
                  <a:pt x="5159586" y="2467504"/>
                  <a:pt x="5163075" y="2466534"/>
                  <a:pt x="5166614" y="2464249"/>
                </a:cubicBezTo>
                <a:cubicBezTo>
                  <a:pt x="5185547" y="2453966"/>
                  <a:pt x="5180443" y="2428176"/>
                  <a:pt x="5166614" y="2415771"/>
                </a:cubicBezTo>
                <a:cubicBezTo>
                  <a:pt x="5156736" y="2417729"/>
                  <a:pt x="5144553" y="2414791"/>
                  <a:pt x="5137145" y="2422953"/>
                </a:cubicBezTo>
                <a:cubicBezTo>
                  <a:pt x="5129572" y="2430624"/>
                  <a:pt x="5131547" y="2442050"/>
                  <a:pt x="5129901" y="2451681"/>
                </a:cubicBezTo>
                <a:cubicBezTo>
                  <a:pt x="5136816" y="2459026"/>
                  <a:pt x="5146045" y="2467565"/>
                  <a:pt x="5156201" y="2467519"/>
                </a:cubicBezTo>
                <a:close/>
                <a:moveTo>
                  <a:pt x="3757665" y="2467536"/>
                </a:moveTo>
                <a:cubicBezTo>
                  <a:pt x="3762433" y="2468567"/>
                  <a:pt x="3767591" y="2467810"/>
                  <a:pt x="3772606" y="2464492"/>
                </a:cubicBezTo>
                <a:cubicBezTo>
                  <a:pt x="3790548" y="2453514"/>
                  <a:pt x="3788101" y="2427463"/>
                  <a:pt x="3771954" y="2415666"/>
                </a:cubicBezTo>
                <a:cubicBezTo>
                  <a:pt x="3760211" y="2417305"/>
                  <a:pt x="3743085" y="2415994"/>
                  <a:pt x="3739660" y="2430740"/>
                </a:cubicBezTo>
                <a:cubicBezTo>
                  <a:pt x="3732565" y="2445240"/>
                  <a:pt x="3743360" y="2464441"/>
                  <a:pt x="3757665" y="2467536"/>
                </a:cubicBezTo>
                <a:close/>
                <a:moveTo>
                  <a:pt x="4792159" y="2467537"/>
                </a:moveTo>
                <a:cubicBezTo>
                  <a:pt x="4805483" y="2464972"/>
                  <a:pt x="4815866" y="2448773"/>
                  <a:pt x="4811456" y="2434767"/>
                </a:cubicBezTo>
                <a:cubicBezTo>
                  <a:pt x="4810476" y="2417715"/>
                  <a:pt x="4789729" y="2414792"/>
                  <a:pt x="4776497" y="2418527"/>
                </a:cubicBezTo>
                <a:cubicBezTo>
                  <a:pt x="4760488" y="2428108"/>
                  <a:pt x="4761141" y="2457014"/>
                  <a:pt x="4778294" y="2464972"/>
                </a:cubicBezTo>
                <a:cubicBezTo>
                  <a:pt x="4782950" y="2467732"/>
                  <a:pt x="4787718" y="2468392"/>
                  <a:pt x="4792159" y="2467537"/>
                </a:cubicBezTo>
                <a:close/>
                <a:moveTo>
                  <a:pt x="5520085" y="2467546"/>
                </a:moveTo>
                <a:cubicBezTo>
                  <a:pt x="5534338" y="2467920"/>
                  <a:pt x="5548774" y="2456404"/>
                  <a:pt x="5546946" y="2440764"/>
                </a:cubicBezTo>
                <a:cubicBezTo>
                  <a:pt x="5546946" y="2422354"/>
                  <a:pt x="5522907" y="2408669"/>
                  <a:pt x="5508127" y="2420888"/>
                </a:cubicBezTo>
                <a:cubicBezTo>
                  <a:pt x="5493508" y="2429685"/>
                  <a:pt x="5492534" y="2453145"/>
                  <a:pt x="5506502" y="2462920"/>
                </a:cubicBezTo>
                <a:cubicBezTo>
                  <a:pt x="5510603" y="2465975"/>
                  <a:pt x="5515334" y="2467421"/>
                  <a:pt x="5520085" y="2467546"/>
                </a:cubicBezTo>
                <a:close/>
                <a:moveTo>
                  <a:pt x="821989" y="2467703"/>
                </a:moveTo>
                <a:cubicBezTo>
                  <a:pt x="833482" y="2469017"/>
                  <a:pt x="846756" y="2463266"/>
                  <a:pt x="850317" y="2451271"/>
                </a:cubicBezTo>
                <a:cubicBezTo>
                  <a:pt x="857116" y="2437796"/>
                  <a:pt x="846594" y="2425472"/>
                  <a:pt x="838500" y="2415941"/>
                </a:cubicBezTo>
                <a:cubicBezTo>
                  <a:pt x="827816" y="2417913"/>
                  <a:pt x="812600" y="2414791"/>
                  <a:pt x="807096" y="2427115"/>
                </a:cubicBezTo>
                <a:cubicBezTo>
                  <a:pt x="798517" y="2441740"/>
                  <a:pt x="805963" y="2462444"/>
                  <a:pt x="821989" y="2467703"/>
                </a:cubicBezTo>
                <a:close/>
                <a:moveTo>
                  <a:pt x="3614925" y="2467816"/>
                </a:moveTo>
                <a:cubicBezTo>
                  <a:pt x="3629846" y="2467235"/>
                  <a:pt x="3644288" y="2451429"/>
                  <a:pt x="3638438" y="2435530"/>
                </a:cubicBezTo>
                <a:cubicBezTo>
                  <a:pt x="3635676" y="2417593"/>
                  <a:pt x="3611464" y="2410418"/>
                  <a:pt x="3598302" y="2421996"/>
                </a:cubicBezTo>
                <a:cubicBezTo>
                  <a:pt x="3586765" y="2432432"/>
                  <a:pt x="3587902" y="2453467"/>
                  <a:pt x="3600577" y="2462761"/>
                </a:cubicBezTo>
                <a:cubicBezTo>
                  <a:pt x="3604923" y="2466512"/>
                  <a:pt x="3609951" y="2468010"/>
                  <a:pt x="3614925" y="2467816"/>
                </a:cubicBezTo>
                <a:close/>
                <a:moveTo>
                  <a:pt x="5377570" y="2469892"/>
                </a:moveTo>
                <a:cubicBezTo>
                  <a:pt x="5389682" y="2462490"/>
                  <a:pt x="5402450" y="2451546"/>
                  <a:pt x="5399503" y="2435776"/>
                </a:cubicBezTo>
                <a:cubicBezTo>
                  <a:pt x="5397867" y="2412602"/>
                  <a:pt x="5359564" y="2409544"/>
                  <a:pt x="5352690" y="2431270"/>
                </a:cubicBezTo>
                <a:cubicBezTo>
                  <a:pt x="5343851" y="2449615"/>
                  <a:pt x="5359892" y="2466352"/>
                  <a:pt x="5377570" y="2469892"/>
                </a:cubicBezTo>
                <a:close/>
                <a:moveTo>
                  <a:pt x="5084202" y="2469892"/>
                </a:moveTo>
                <a:cubicBezTo>
                  <a:pt x="5093221" y="2463379"/>
                  <a:pt x="5106340" y="2457679"/>
                  <a:pt x="5107324" y="2444978"/>
                </a:cubicBezTo>
                <a:cubicBezTo>
                  <a:pt x="5109456" y="2432602"/>
                  <a:pt x="5098469" y="2424297"/>
                  <a:pt x="5091253" y="2415992"/>
                </a:cubicBezTo>
                <a:cubicBezTo>
                  <a:pt x="5075674" y="2415666"/>
                  <a:pt x="5056488" y="2422017"/>
                  <a:pt x="5056324" y="2440418"/>
                </a:cubicBezTo>
                <a:cubicBezTo>
                  <a:pt x="5054356" y="2457354"/>
                  <a:pt x="5070919" y="2465007"/>
                  <a:pt x="5084202" y="2469892"/>
                </a:cubicBezTo>
                <a:close/>
                <a:moveTo>
                  <a:pt x="3392955" y="2469892"/>
                </a:moveTo>
                <a:cubicBezTo>
                  <a:pt x="3409367" y="2465188"/>
                  <a:pt x="3427586" y="2449776"/>
                  <a:pt x="3416917" y="2431607"/>
                </a:cubicBezTo>
                <a:cubicBezTo>
                  <a:pt x="3409532" y="2409544"/>
                  <a:pt x="3373916" y="2412951"/>
                  <a:pt x="3369813" y="2435176"/>
                </a:cubicBezTo>
                <a:cubicBezTo>
                  <a:pt x="3363740" y="2452047"/>
                  <a:pt x="3380809" y="2462430"/>
                  <a:pt x="3392955" y="2469892"/>
                </a:cubicBezTo>
                <a:close/>
                <a:moveTo>
                  <a:pt x="1705715" y="2469892"/>
                </a:moveTo>
                <a:cubicBezTo>
                  <a:pt x="1718756" y="2465041"/>
                  <a:pt x="1734243" y="2456955"/>
                  <a:pt x="1731145" y="2440299"/>
                </a:cubicBezTo>
                <a:cubicBezTo>
                  <a:pt x="1735221" y="2412647"/>
                  <a:pt x="1687457" y="2407795"/>
                  <a:pt x="1684848" y="2434963"/>
                </a:cubicBezTo>
                <a:cubicBezTo>
                  <a:pt x="1680121" y="2451134"/>
                  <a:pt x="1692836" y="2462939"/>
                  <a:pt x="1705715" y="2469892"/>
                </a:cubicBezTo>
                <a:close/>
                <a:moveTo>
                  <a:pt x="1045480" y="2469892"/>
                </a:moveTo>
                <a:cubicBezTo>
                  <a:pt x="1054874" y="2464877"/>
                  <a:pt x="1068155" y="2461642"/>
                  <a:pt x="1070422" y="2449185"/>
                </a:cubicBezTo>
                <a:cubicBezTo>
                  <a:pt x="1075767" y="2433169"/>
                  <a:pt x="1062162" y="2413917"/>
                  <a:pt x="1044670" y="2416506"/>
                </a:cubicBezTo>
                <a:cubicBezTo>
                  <a:pt x="1029608" y="2418123"/>
                  <a:pt x="1018918" y="2434463"/>
                  <a:pt x="1023615" y="2448861"/>
                </a:cubicBezTo>
                <a:cubicBezTo>
                  <a:pt x="1026530" y="2459538"/>
                  <a:pt x="1037382" y="2463906"/>
                  <a:pt x="1045480" y="2469892"/>
                </a:cubicBezTo>
                <a:close/>
                <a:moveTo>
                  <a:pt x="983774" y="2533132"/>
                </a:moveTo>
                <a:cubicBezTo>
                  <a:pt x="990840" y="2529897"/>
                  <a:pt x="995916" y="2523184"/>
                  <a:pt x="994779" y="2513883"/>
                </a:cubicBezTo>
                <a:cubicBezTo>
                  <a:pt x="996078" y="2496251"/>
                  <a:pt x="973176" y="2489133"/>
                  <a:pt x="960506" y="2498839"/>
                </a:cubicBezTo>
                <a:cubicBezTo>
                  <a:pt x="952385" y="2507736"/>
                  <a:pt x="951573" y="2522941"/>
                  <a:pt x="960832" y="2531515"/>
                </a:cubicBezTo>
                <a:cubicBezTo>
                  <a:pt x="967654" y="2536125"/>
                  <a:pt x="976709" y="2536368"/>
                  <a:pt x="983774" y="2533132"/>
                </a:cubicBezTo>
                <a:close/>
                <a:moveTo>
                  <a:pt x="1694836" y="2535967"/>
                </a:moveTo>
                <a:cubicBezTo>
                  <a:pt x="1710795" y="2543359"/>
                  <a:pt x="1732615" y="2534361"/>
                  <a:pt x="1730824" y="2515078"/>
                </a:cubicBezTo>
                <a:cubicBezTo>
                  <a:pt x="1735221" y="2491456"/>
                  <a:pt x="1700373" y="2482136"/>
                  <a:pt x="1687671" y="2499491"/>
                </a:cubicBezTo>
                <a:cubicBezTo>
                  <a:pt x="1682297" y="2510900"/>
                  <a:pt x="1680995" y="2529861"/>
                  <a:pt x="1694836" y="2535967"/>
                </a:cubicBezTo>
                <a:close/>
                <a:moveTo>
                  <a:pt x="4702302" y="2536157"/>
                </a:moveTo>
                <a:cubicBezTo>
                  <a:pt x="4717805" y="2543359"/>
                  <a:pt x="4740489" y="2534683"/>
                  <a:pt x="4738694" y="2515040"/>
                </a:cubicBezTo>
                <a:cubicBezTo>
                  <a:pt x="4742121" y="2493269"/>
                  <a:pt x="4713073" y="2482137"/>
                  <a:pt x="4698385" y="2495397"/>
                </a:cubicBezTo>
                <a:cubicBezTo>
                  <a:pt x="4686146" y="2505873"/>
                  <a:pt x="4687451" y="2528954"/>
                  <a:pt x="4702302" y="2536157"/>
                </a:cubicBezTo>
                <a:close/>
                <a:moveTo>
                  <a:pt x="81686" y="2536276"/>
                </a:moveTo>
                <a:cubicBezTo>
                  <a:pt x="97225" y="2545108"/>
                  <a:pt x="120696" y="2534477"/>
                  <a:pt x="117621" y="2514685"/>
                </a:cubicBezTo>
                <a:cubicBezTo>
                  <a:pt x="120372" y="2491950"/>
                  <a:pt x="88322" y="2482136"/>
                  <a:pt x="74887" y="2498002"/>
                </a:cubicBezTo>
                <a:cubicBezTo>
                  <a:pt x="66470" y="2509451"/>
                  <a:pt x="67279" y="2530224"/>
                  <a:pt x="81686" y="2536276"/>
                </a:cubicBezTo>
                <a:close/>
                <a:moveTo>
                  <a:pt x="6048121" y="2536353"/>
                </a:moveTo>
                <a:cubicBezTo>
                  <a:pt x="6055994" y="2532407"/>
                  <a:pt x="6061627" y="2524885"/>
                  <a:pt x="6060476" y="2515020"/>
                </a:cubicBezTo>
                <a:cubicBezTo>
                  <a:pt x="6062449" y="2493810"/>
                  <a:pt x="6033505" y="2482136"/>
                  <a:pt x="6018704" y="2495783"/>
                </a:cubicBezTo>
                <a:cubicBezTo>
                  <a:pt x="6005054" y="2505812"/>
                  <a:pt x="6006370" y="2529160"/>
                  <a:pt x="6022322" y="2536230"/>
                </a:cubicBezTo>
                <a:cubicBezTo>
                  <a:pt x="6030134" y="2540669"/>
                  <a:pt x="6040248" y="2540299"/>
                  <a:pt x="6048121" y="2536353"/>
                </a:cubicBezTo>
                <a:close/>
                <a:moveTo>
                  <a:pt x="4946747" y="2536359"/>
                </a:moveTo>
                <a:cubicBezTo>
                  <a:pt x="4954671" y="2532523"/>
                  <a:pt x="4960438" y="2525053"/>
                  <a:pt x="4959228" y="2515228"/>
                </a:cubicBezTo>
                <a:cubicBezTo>
                  <a:pt x="4961325" y="2495903"/>
                  <a:pt x="4936483" y="2483886"/>
                  <a:pt x="4921481" y="2494279"/>
                </a:cubicBezTo>
                <a:cubicBezTo>
                  <a:pt x="4905673" y="2502074"/>
                  <a:pt x="4905995" y="2527570"/>
                  <a:pt x="4921320" y="2535689"/>
                </a:cubicBezTo>
                <a:cubicBezTo>
                  <a:pt x="4928740" y="2540399"/>
                  <a:pt x="4938822" y="2540196"/>
                  <a:pt x="4946747" y="2536359"/>
                </a:cubicBezTo>
                <a:close/>
                <a:moveTo>
                  <a:pt x="5362848" y="2536487"/>
                </a:moveTo>
                <a:cubicBezTo>
                  <a:pt x="5377981" y="2545108"/>
                  <a:pt x="5401575" y="2534372"/>
                  <a:pt x="5399622" y="2515341"/>
                </a:cubicBezTo>
                <a:cubicBezTo>
                  <a:pt x="5401575" y="2496147"/>
                  <a:pt x="5379120" y="2484760"/>
                  <a:pt x="5363173" y="2493056"/>
                </a:cubicBezTo>
                <a:cubicBezTo>
                  <a:pt x="5347552" y="2501515"/>
                  <a:pt x="5345600" y="2528679"/>
                  <a:pt x="5362848" y="2536487"/>
                </a:cubicBezTo>
                <a:close/>
                <a:moveTo>
                  <a:pt x="3749672" y="2536509"/>
                </a:moveTo>
                <a:cubicBezTo>
                  <a:pt x="3765420" y="2543359"/>
                  <a:pt x="3785876" y="2534062"/>
                  <a:pt x="3785227" y="2515142"/>
                </a:cubicBezTo>
                <a:cubicBezTo>
                  <a:pt x="3788799" y="2493613"/>
                  <a:pt x="3761036" y="2483011"/>
                  <a:pt x="3745775" y="2495081"/>
                </a:cubicBezTo>
                <a:cubicBezTo>
                  <a:pt x="3734573" y="2505846"/>
                  <a:pt x="3734573" y="2529332"/>
                  <a:pt x="3749672" y="2536509"/>
                </a:cubicBezTo>
                <a:close/>
                <a:moveTo>
                  <a:pt x="5729362" y="2536517"/>
                </a:moveTo>
                <a:cubicBezTo>
                  <a:pt x="5743212" y="2540735"/>
                  <a:pt x="5763342" y="2537328"/>
                  <a:pt x="5765436" y="2519968"/>
                </a:cubicBezTo>
                <a:cubicBezTo>
                  <a:pt x="5769784" y="2502121"/>
                  <a:pt x="5752069" y="2484760"/>
                  <a:pt x="5734515" y="2491088"/>
                </a:cubicBezTo>
                <a:cubicBezTo>
                  <a:pt x="5714062" y="2495306"/>
                  <a:pt x="5712935" y="2526944"/>
                  <a:pt x="5729362" y="2536517"/>
                </a:cubicBezTo>
                <a:close/>
                <a:moveTo>
                  <a:pt x="890511" y="2536601"/>
                </a:moveTo>
                <a:cubicBezTo>
                  <a:pt x="905882" y="2544233"/>
                  <a:pt x="927958" y="2533190"/>
                  <a:pt x="926159" y="2514840"/>
                </a:cubicBezTo>
                <a:cubicBezTo>
                  <a:pt x="927795" y="2494865"/>
                  <a:pt x="901794" y="2483010"/>
                  <a:pt x="886259" y="2494216"/>
                </a:cubicBezTo>
                <a:cubicBezTo>
                  <a:pt x="870234" y="2503634"/>
                  <a:pt x="872033" y="2531079"/>
                  <a:pt x="890511" y="2536601"/>
                </a:cubicBezTo>
                <a:close/>
                <a:moveTo>
                  <a:pt x="4776475" y="2536660"/>
                </a:moveTo>
                <a:cubicBezTo>
                  <a:pt x="4791933" y="2542484"/>
                  <a:pt x="4814714" y="2534072"/>
                  <a:pt x="4811297" y="2514497"/>
                </a:cubicBezTo>
                <a:cubicBezTo>
                  <a:pt x="4813900" y="2497995"/>
                  <a:pt x="4795838" y="2486509"/>
                  <a:pt x="4781194" y="2491039"/>
                </a:cubicBezTo>
                <a:cubicBezTo>
                  <a:pt x="4760529" y="2495245"/>
                  <a:pt x="4758739" y="2527762"/>
                  <a:pt x="4776475" y="2536660"/>
                </a:cubicBezTo>
                <a:close/>
                <a:moveTo>
                  <a:pt x="3456502" y="2536831"/>
                </a:moveTo>
                <a:cubicBezTo>
                  <a:pt x="3471744" y="2545108"/>
                  <a:pt x="3494282" y="2534072"/>
                  <a:pt x="3492823" y="2515408"/>
                </a:cubicBezTo>
                <a:cubicBezTo>
                  <a:pt x="3494931" y="2493497"/>
                  <a:pt x="3463312" y="2482136"/>
                  <a:pt x="3449692" y="2498204"/>
                </a:cubicBezTo>
                <a:cubicBezTo>
                  <a:pt x="3437207" y="2508916"/>
                  <a:pt x="3440936" y="2531313"/>
                  <a:pt x="3456502" y="2536831"/>
                </a:cubicBezTo>
                <a:close/>
                <a:moveTo>
                  <a:pt x="6390389" y="2536983"/>
                </a:moveTo>
                <a:cubicBezTo>
                  <a:pt x="6405776" y="2543359"/>
                  <a:pt x="6428364" y="2533876"/>
                  <a:pt x="6426563" y="2514910"/>
                </a:cubicBezTo>
                <a:cubicBezTo>
                  <a:pt x="6428200" y="2499868"/>
                  <a:pt x="6414451" y="2488259"/>
                  <a:pt x="6399883" y="2489894"/>
                </a:cubicBezTo>
                <a:cubicBezTo>
                  <a:pt x="6375494" y="2488913"/>
                  <a:pt x="6369765" y="2527500"/>
                  <a:pt x="6390389" y="2536983"/>
                </a:cubicBezTo>
                <a:close/>
                <a:moveTo>
                  <a:pt x="742196" y="2537088"/>
                </a:moveTo>
                <a:cubicBezTo>
                  <a:pt x="757654" y="2544233"/>
                  <a:pt x="781248" y="2534814"/>
                  <a:pt x="778156" y="2515002"/>
                </a:cubicBezTo>
                <a:cubicBezTo>
                  <a:pt x="781899" y="2493891"/>
                  <a:pt x="752610" y="2483010"/>
                  <a:pt x="738290" y="2496002"/>
                </a:cubicBezTo>
                <a:cubicBezTo>
                  <a:pt x="725924" y="2506233"/>
                  <a:pt x="726900" y="2529942"/>
                  <a:pt x="742196" y="2537088"/>
                </a:cubicBezTo>
                <a:close/>
                <a:moveTo>
                  <a:pt x="5510973" y="2537241"/>
                </a:moveTo>
                <a:cubicBezTo>
                  <a:pt x="5526409" y="2544233"/>
                  <a:pt x="5548509" y="2532851"/>
                  <a:pt x="5546234" y="2514314"/>
                </a:cubicBezTo>
                <a:cubicBezTo>
                  <a:pt x="5547371" y="2498704"/>
                  <a:pt x="5529822" y="2486509"/>
                  <a:pt x="5515360" y="2490900"/>
                </a:cubicBezTo>
                <a:cubicBezTo>
                  <a:pt x="5492936" y="2493664"/>
                  <a:pt x="5489036" y="2530737"/>
                  <a:pt x="5510973" y="2537241"/>
                </a:cubicBezTo>
                <a:close/>
                <a:moveTo>
                  <a:pt x="5092880" y="2537259"/>
                </a:moveTo>
                <a:cubicBezTo>
                  <a:pt x="5099871" y="2534107"/>
                  <a:pt x="5105391" y="2527967"/>
                  <a:pt x="5106439" y="2519671"/>
                </a:cubicBezTo>
                <a:cubicBezTo>
                  <a:pt x="5112080" y="2499989"/>
                  <a:pt x="5086453" y="2483885"/>
                  <a:pt x="5069852" y="2493157"/>
                </a:cubicBezTo>
                <a:cubicBezTo>
                  <a:pt x="5052607" y="2501128"/>
                  <a:pt x="5052768" y="2529431"/>
                  <a:pt x="5070497" y="2536913"/>
                </a:cubicBezTo>
                <a:cubicBezTo>
                  <a:pt x="5077428" y="2540573"/>
                  <a:pt x="5085889" y="2540411"/>
                  <a:pt x="5092880" y="2537259"/>
                </a:cubicBezTo>
                <a:close/>
                <a:moveTo>
                  <a:pt x="4065852" y="2537264"/>
                </a:moveTo>
                <a:cubicBezTo>
                  <a:pt x="4073103" y="2534155"/>
                  <a:pt x="4078791" y="2527896"/>
                  <a:pt x="4079603" y="2519199"/>
                </a:cubicBezTo>
                <a:cubicBezTo>
                  <a:pt x="4085291" y="2497742"/>
                  <a:pt x="4054742" y="2482136"/>
                  <a:pt x="4038980" y="2495466"/>
                </a:cubicBezTo>
                <a:cubicBezTo>
                  <a:pt x="4025818" y="2506032"/>
                  <a:pt x="4026305" y="2529441"/>
                  <a:pt x="4042717" y="2536430"/>
                </a:cubicBezTo>
                <a:cubicBezTo>
                  <a:pt x="4049786" y="2540332"/>
                  <a:pt x="4058601" y="2540372"/>
                  <a:pt x="4065852" y="2537264"/>
                </a:cubicBezTo>
                <a:close/>
                <a:moveTo>
                  <a:pt x="6336348" y="2537326"/>
                </a:moveTo>
                <a:cubicBezTo>
                  <a:pt x="6343156" y="2535580"/>
                  <a:pt x="6348886" y="2531319"/>
                  <a:pt x="6350592" y="2523688"/>
                </a:cubicBezTo>
                <a:cubicBezTo>
                  <a:pt x="6358395" y="2507128"/>
                  <a:pt x="6343602" y="2486509"/>
                  <a:pt x="6325071" y="2490406"/>
                </a:cubicBezTo>
                <a:cubicBezTo>
                  <a:pt x="6302313" y="2489432"/>
                  <a:pt x="6296298" y="2527422"/>
                  <a:pt x="6315642" y="2535865"/>
                </a:cubicBezTo>
                <a:cubicBezTo>
                  <a:pt x="6321657" y="2538300"/>
                  <a:pt x="6329541" y="2539071"/>
                  <a:pt x="6336348" y="2537326"/>
                </a:cubicBezTo>
                <a:close/>
                <a:moveTo>
                  <a:pt x="321998" y="2537386"/>
                </a:moveTo>
                <a:cubicBezTo>
                  <a:pt x="329034" y="2535722"/>
                  <a:pt x="335029" y="2531510"/>
                  <a:pt x="337150" y="2523890"/>
                </a:cubicBezTo>
                <a:cubicBezTo>
                  <a:pt x="345470" y="2507045"/>
                  <a:pt x="328830" y="2486509"/>
                  <a:pt x="310232" y="2490841"/>
                </a:cubicBezTo>
                <a:cubicBezTo>
                  <a:pt x="288371" y="2491804"/>
                  <a:pt x="282498" y="2525494"/>
                  <a:pt x="300606" y="2535601"/>
                </a:cubicBezTo>
                <a:cubicBezTo>
                  <a:pt x="306888" y="2538168"/>
                  <a:pt x="314963" y="2539051"/>
                  <a:pt x="321998" y="2537386"/>
                </a:cubicBezTo>
                <a:close/>
                <a:moveTo>
                  <a:pt x="175463" y="2537596"/>
                </a:moveTo>
                <a:cubicBezTo>
                  <a:pt x="181641" y="2536140"/>
                  <a:pt x="186941" y="2532743"/>
                  <a:pt x="189062" y="2526272"/>
                </a:cubicBezTo>
                <a:cubicBezTo>
                  <a:pt x="195912" y="2510258"/>
                  <a:pt x="185310" y="2488258"/>
                  <a:pt x="165738" y="2490523"/>
                </a:cubicBezTo>
                <a:cubicBezTo>
                  <a:pt x="140294" y="2489391"/>
                  <a:pt x="135564" y="2527728"/>
                  <a:pt x="156604" y="2537272"/>
                </a:cubicBezTo>
                <a:cubicBezTo>
                  <a:pt x="162231" y="2538566"/>
                  <a:pt x="169286" y="2539051"/>
                  <a:pt x="175463" y="2537596"/>
                </a:cubicBezTo>
                <a:close/>
                <a:moveTo>
                  <a:pt x="3403507" y="2537693"/>
                </a:moveTo>
                <a:cubicBezTo>
                  <a:pt x="3410447" y="2535958"/>
                  <a:pt x="3416284" y="2531752"/>
                  <a:pt x="3418162" y="2523912"/>
                </a:cubicBezTo>
                <a:cubicBezTo>
                  <a:pt x="3425837" y="2507579"/>
                  <a:pt x="3410651" y="2486509"/>
                  <a:pt x="3392526" y="2490266"/>
                </a:cubicBezTo>
                <a:cubicBezTo>
                  <a:pt x="3368849" y="2490103"/>
                  <a:pt x="3361991" y="2526362"/>
                  <a:pt x="3382239" y="2536652"/>
                </a:cubicBezTo>
                <a:cubicBezTo>
                  <a:pt x="3388525" y="2538693"/>
                  <a:pt x="3396567" y="2539428"/>
                  <a:pt x="3403507" y="2537693"/>
                </a:cubicBezTo>
                <a:close/>
                <a:moveTo>
                  <a:pt x="4503686" y="2537722"/>
                </a:moveTo>
                <a:cubicBezTo>
                  <a:pt x="4511596" y="2535329"/>
                  <a:pt x="4518143" y="2529651"/>
                  <a:pt x="4519526" y="2520648"/>
                </a:cubicBezTo>
                <a:cubicBezTo>
                  <a:pt x="4525219" y="2501018"/>
                  <a:pt x="4501470" y="2483011"/>
                  <a:pt x="4483902" y="2492907"/>
                </a:cubicBezTo>
                <a:cubicBezTo>
                  <a:pt x="4466823" y="2499558"/>
                  <a:pt x="4464871" y="2525028"/>
                  <a:pt x="4479673" y="2535086"/>
                </a:cubicBezTo>
                <a:cubicBezTo>
                  <a:pt x="4486505" y="2539222"/>
                  <a:pt x="4495777" y="2540115"/>
                  <a:pt x="4503686" y="2537722"/>
                </a:cubicBezTo>
                <a:close/>
                <a:moveTo>
                  <a:pt x="5605064" y="2537771"/>
                </a:moveTo>
                <a:cubicBezTo>
                  <a:pt x="5612607" y="2534927"/>
                  <a:pt x="5618683" y="2528871"/>
                  <a:pt x="5620151" y="2520012"/>
                </a:cubicBezTo>
                <a:cubicBezTo>
                  <a:pt x="5626349" y="2499367"/>
                  <a:pt x="5597806" y="2482136"/>
                  <a:pt x="5581332" y="2494978"/>
                </a:cubicBezTo>
                <a:cubicBezTo>
                  <a:pt x="5566001" y="2502944"/>
                  <a:pt x="5566327" y="2528140"/>
                  <a:pt x="5581169" y="2536268"/>
                </a:cubicBezTo>
                <a:cubicBezTo>
                  <a:pt x="5588509" y="2540250"/>
                  <a:pt x="5597520" y="2540616"/>
                  <a:pt x="5605064" y="2537771"/>
                </a:cubicBezTo>
                <a:close/>
                <a:moveTo>
                  <a:pt x="3622604" y="2537857"/>
                </a:moveTo>
                <a:cubicBezTo>
                  <a:pt x="3629696" y="2536062"/>
                  <a:pt x="3635710" y="2531574"/>
                  <a:pt x="3637661" y="2523659"/>
                </a:cubicBezTo>
                <a:cubicBezTo>
                  <a:pt x="3644489" y="2506687"/>
                  <a:pt x="3628883" y="2485635"/>
                  <a:pt x="3610352" y="2490531"/>
                </a:cubicBezTo>
                <a:cubicBezTo>
                  <a:pt x="3588406" y="2491837"/>
                  <a:pt x="3582392" y="2525944"/>
                  <a:pt x="3601086" y="2535899"/>
                </a:cubicBezTo>
                <a:cubicBezTo>
                  <a:pt x="3607344" y="2538754"/>
                  <a:pt x="3615513" y="2539652"/>
                  <a:pt x="3622604" y="2537857"/>
                </a:cubicBezTo>
                <a:close/>
                <a:moveTo>
                  <a:pt x="820677" y="2537859"/>
                </a:moveTo>
                <a:cubicBezTo>
                  <a:pt x="837341" y="2543359"/>
                  <a:pt x="849961" y="2529446"/>
                  <a:pt x="854491" y="2514886"/>
                </a:cubicBezTo>
                <a:cubicBezTo>
                  <a:pt x="849637" y="2502430"/>
                  <a:pt x="841871" y="2487384"/>
                  <a:pt x="825692" y="2490296"/>
                </a:cubicBezTo>
                <a:cubicBezTo>
                  <a:pt x="799320" y="2489002"/>
                  <a:pt x="794143" y="2534623"/>
                  <a:pt x="820677" y="2537859"/>
                </a:cubicBezTo>
                <a:close/>
                <a:moveTo>
                  <a:pt x="4269276" y="2538021"/>
                </a:moveTo>
                <a:cubicBezTo>
                  <a:pt x="4274918" y="2538798"/>
                  <a:pt x="4281007" y="2538144"/>
                  <a:pt x="4286445" y="2537245"/>
                </a:cubicBezTo>
                <a:cubicBezTo>
                  <a:pt x="4299271" y="2529234"/>
                  <a:pt x="4302194" y="2509781"/>
                  <a:pt x="4293589" y="2497847"/>
                </a:cubicBezTo>
                <a:cubicBezTo>
                  <a:pt x="4285147" y="2487384"/>
                  <a:pt x="4271022" y="2491471"/>
                  <a:pt x="4259495" y="2491471"/>
                </a:cubicBezTo>
                <a:cubicBezTo>
                  <a:pt x="4253975" y="2503405"/>
                  <a:pt x="4247968" y="2517300"/>
                  <a:pt x="4254787" y="2530215"/>
                </a:cubicBezTo>
                <a:cubicBezTo>
                  <a:pt x="4258440" y="2535038"/>
                  <a:pt x="4263635" y="2537245"/>
                  <a:pt x="4269276" y="2538021"/>
                </a:cubicBezTo>
                <a:close/>
                <a:moveTo>
                  <a:pt x="5309079" y="2538024"/>
                </a:moveTo>
                <a:cubicBezTo>
                  <a:pt x="5316038" y="2536312"/>
                  <a:pt x="5321997" y="2531992"/>
                  <a:pt x="5324038" y="2524330"/>
                </a:cubicBezTo>
                <a:cubicBezTo>
                  <a:pt x="5330732" y="2507703"/>
                  <a:pt x="5317018" y="2486510"/>
                  <a:pt x="5297916" y="2490749"/>
                </a:cubicBezTo>
                <a:cubicBezTo>
                  <a:pt x="5275876" y="2491727"/>
                  <a:pt x="5269509" y="2525635"/>
                  <a:pt x="5288121" y="2536068"/>
                </a:cubicBezTo>
                <a:cubicBezTo>
                  <a:pt x="5294161" y="2538839"/>
                  <a:pt x="5302120" y="2539736"/>
                  <a:pt x="5309079" y="2538024"/>
                </a:cubicBezTo>
                <a:close/>
                <a:moveTo>
                  <a:pt x="5894461" y="2538031"/>
                </a:moveTo>
                <a:cubicBezTo>
                  <a:pt x="5901176" y="2536045"/>
                  <a:pt x="5907605" y="2531910"/>
                  <a:pt x="5912895" y="2527694"/>
                </a:cubicBezTo>
                <a:cubicBezTo>
                  <a:pt x="5913221" y="2511966"/>
                  <a:pt x="5910128" y="2488455"/>
                  <a:pt x="5888642" y="2490725"/>
                </a:cubicBezTo>
                <a:cubicBezTo>
                  <a:pt x="5864389" y="2486509"/>
                  <a:pt x="5854622" y="2524289"/>
                  <a:pt x="5874318" y="2535477"/>
                </a:cubicBezTo>
                <a:cubicBezTo>
                  <a:pt x="5880748" y="2539855"/>
                  <a:pt x="5887747" y="2540017"/>
                  <a:pt x="5894461" y="2538031"/>
                </a:cubicBezTo>
                <a:close/>
                <a:moveTo>
                  <a:pt x="5676608" y="2538153"/>
                </a:moveTo>
                <a:cubicBezTo>
                  <a:pt x="5683446" y="2536062"/>
                  <a:pt x="5689360" y="2531306"/>
                  <a:pt x="5691824" y="2524337"/>
                </a:cubicBezTo>
                <a:cubicBezTo>
                  <a:pt x="5698067" y="2507938"/>
                  <a:pt x="5685089" y="2485635"/>
                  <a:pt x="5665869" y="2490063"/>
                </a:cubicBezTo>
                <a:cubicBezTo>
                  <a:pt x="5642377" y="2489243"/>
                  <a:pt x="5635970" y="2526304"/>
                  <a:pt x="5655848" y="2535980"/>
                </a:cubicBezTo>
                <a:cubicBezTo>
                  <a:pt x="5662008" y="2539669"/>
                  <a:pt x="5669770" y="2540243"/>
                  <a:pt x="5676608" y="2538153"/>
                </a:cubicBezTo>
                <a:close/>
                <a:moveTo>
                  <a:pt x="6102694" y="2538278"/>
                </a:moveTo>
                <a:cubicBezTo>
                  <a:pt x="6126066" y="2546857"/>
                  <a:pt x="6145866" y="2512053"/>
                  <a:pt x="6125741" y="2496998"/>
                </a:cubicBezTo>
                <a:cubicBezTo>
                  <a:pt x="6112270" y="2483885"/>
                  <a:pt x="6093443" y="2492951"/>
                  <a:pt x="6082894" y="2504930"/>
                </a:cubicBezTo>
                <a:cubicBezTo>
                  <a:pt x="6083381" y="2518366"/>
                  <a:pt x="6084842" y="2537630"/>
                  <a:pt x="6102694" y="2538278"/>
                </a:cubicBezTo>
                <a:close/>
                <a:moveTo>
                  <a:pt x="542427" y="2538335"/>
                </a:moveTo>
                <a:cubicBezTo>
                  <a:pt x="550120" y="2535935"/>
                  <a:pt x="556477" y="2530239"/>
                  <a:pt x="557611" y="2521453"/>
                </a:cubicBezTo>
                <a:cubicBezTo>
                  <a:pt x="561498" y="2506483"/>
                  <a:pt x="550161" y="2488909"/>
                  <a:pt x="533802" y="2490699"/>
                </a:cubicBezTo>
                <a:cubicBezTo>
                  <a:pt x="510317" y="2488258"/>
                  <a:pt x="500275" y="2523080"/>
                  <a:pt x="519225" y="2535446"/>
                </a:cubicBezTo>
                <a:cubicBezTo>
                  <a:pt x="525704" y="2539840"/>
                  <a:pt x="534733" y="2540735"/>
                  <a:pt x="542427" y="2538335"/>
                </a:cubicBezTo>
                <a:close/>
                <a:moveTo>
                  <a:pt x="1054265" y="2538368"/>
                </a:moveTo>
                <a:cubicBezTo>
                  <a:pt x="1060682" y="2537336"/>
                  <a:pt x="1066368" y="2534179"/>
                  <a:pt x="1069130" y="2527624"/>
                </a:cubicBezTo>
                <a:cubicBezTo>
                  <a:pt x="1078390" y="2511275"/>
                  <a:pt x="1065231" y="2486509"/>
                  <a:pt x="1044924" y="2490880"/>
                </a:cubicBezTo>
                <a:cubicBezTo>
                  <a:pt x="1021530" y="2490556"/>
                  <a:pt x="1014544" y="2526815"/>
                  <a:pt x="1035014" y="2536365"/>
                </a:cubicBezTo>
                <a:cubicBezTo>
                  <a:pt x="1040700" y="2538307"/>
                  <a:pt x="1047848" y="2539400"/>
                  <a:pt x="1054265" y="2538368"/>
                </a:cubicBezTo>
                <a:close/>
                <a:moveTo>
                  <a:pt x="5161969" y="2538468"/>
                </a:moveTo>
                <a:cubicBezTo>
                  <a:pt x="5165547" y="2537670"/>
                  <a:pt x="5168951" y="2535891"/>
                  <a:pt x="5171981" y="2532818"/>
                </a:cubicBezTo>
                <a:cubicBezTo>
                  <a:pt x="5189920" y="2517132"/>
                  <a:pt x="5172466" y="2483011"/>
                  <a:pt x="5148709" y="2491259"/>
                </a:cubicBezTo>
                <a:cubicBezTo>
                  <a:pt x="5130932" y="2493846"/>
                  <a:pt x="5131255" y="2513898"/>
                  <a:pt x="5130447" y="2527643"/>
                </a:cubicBezTo>
                <a:cubicBezTo>
                  <a:pt x="5138931" y="2534435"/>
                  <a:pt x="5151234" y="2540863"/>
                  <a:pt x="5161969" y="2538468"/>
                </a:cubicBezTo>
                <a:close/>
                <a:moveTo>
                  <a:pt x="246044" y="2538487"/>
                </a:moveTo>
                <a:cubicBezTo>
                  <a:pt x="252661" y="2536680"/>
                  <a:pt x="258918" y="2532538"/>
                  <a:pt x="263651" y="2527666"/>
                </a:cubicBezTo>
                <a:cubicBezTo>
                  <a:pt x="264132" y="2519219"/>
                  <a:pt x="264132" y="2510935"/>
                  <a:pt x="263651" y="2502489"/>
                </a:cubicBezTo>
                <a:cubicBezTo>
                  <a:pt x="255629" y="2495667"/>
                  <a:pt x="246324" y="2487383"/>
                  <a:pt x="234933" y="2490957"/>
                </a:cubicBezTo>
                <a:cubicBezTo>
                  <a:pt x="215040" y="2494043"/>
                  <a:pt x="209906" y="2524417"/>
                  <a:pt x="226270" y="2535300"/>
                </a:cubicBezTo>
                <a:cubicBezTo>
                  <a:pt x="232447" y="2539766"/>
                  <a:pt x="239425" y="2540294"/>
                  <a:pt x="246044" y="2538487"/>
                </a:cubicBezTo>
                <a:close/>
                <a:moveTo>
                  <a:pt x="681566" y="2538515"/>
                </a:moveTo>
                <a:cubicBezTo>
                  <a:pt x="695623" y="2537516"/>
                  <a:pt x="708568" y="2525522"/>
                  <a:pt x="703728" y="2509893"/>
                </a:cubicBezTo>
                <a:cubicBezTo>
                  <a:pt x="702761" y="2488893"/>
                  <a:pt x="672595" y="2483885"/>
                  <a:pt x="661142" y="2499070"/>
                </a:cubicBezTo>
                <a:cubicBezTo>
                  <a:pt x="655012" y="2510378"/>
                  <a:pt x="654206" y="2529277"/>
                  <a:pt x="667756" y="2535577"/>
                </a:cubicBezTo>
                <a:cubicBezTo>
                  <a:pt x="672071" y="2537960"/>
                  <a:pt x="676880" y="2538848"/>
                  <a:pt x="681566" y="2538515"/>
                </a:cubicBezTo>
                <a:close/>
                <a:moveTo>
                  <a:pt x="3694447" y="2538705"/>
                </a:moveTo>
                <a:cubicBezTo>
                  <a:pt x="3700756" y="2537477"/>
                  <a:pt x="3706396" y="2533999"/>
                  <a:pt x="3709480" y="2527698"/>
                </a:cubicBezTo>
                <a:cubicBezTo>
                  <a:pt x="3719705" y="2511004"/>
                  <a:pt x="3705585" y="2485635"/>
                  <a:pt x="3685135" y="2490218"/>
                </a:cubicBezTo>
                <a:cubicBezTo>
                  <a:pt x="3662089" y="2489891"/>
                  <a:pt x="3656733" y="2526389"/>
                  <a:pt x="3675397" y="2536209"/>
                </a:cubicBezTo>
                <a:cubicBezTo>
                  <a:pt x="3681159" y="2538910"/>
                  <a:pt x="3688138" y="2539933"/>
                  <a:pt x="3694447" y="2538705"/>
                </a:cubicBezTo>
                <a:close/>
                <a:moveTo>
                  <a:pt x="1206707" y="2538824"/>
                </a:moveTo>
                <a:cubicBezTo>
                  <a:pt x="1218916" y="2526493"/>
                  <a:pt x="1224450" y="2500047"/>
                  <a:pt x="1204917" y="2492097"/>
                </a:cubicBezTo>
                <a:cubicBezTo>
                  <a:pt x="1186523" y="2483011"/>
                  <a:pt x="1165851" y="2501021"/>
                  <a:pt x="1171222" y="2520652"/>
                </a:cubicBezTo>
                <a:cubicBezTo>
                  <a:pt x="1172036" y="2538986"/>
                  <a:pt x="1193523" y="2537688"/>
                  <a:pt x="1206707" y="2538824"/>
                </a:cubicBezTo>
                <a:close/>
                <a:moveTo>
                  <a:pt x="3831888" y="2538893"/>
                </a:moveTo>
                <a:cubicBezTo>
                  <a:pt x="3840279" y="2540006"/>
                  <a:pt x="3848774" y="2537577"/>
                  <a:pt x="3854601" y="2530046"/>
                </a:cubicBezTo>
                <a:cubicBezTo>
                  <a:pt x="3868389" y="2512392"/>
                  <a:pt x="3851154" y="2483886"/>
                  <a:pt x="3828174" y="2491175"/>
                </a:cubicBezTo>
                <a:cubicBezTo>
                  <a:pt x="3810446" y="2493280"/>
                  <a:pt x="3810939" y="2513202"/>
                  <a:pt x="3809790" y="2526483"/>
                </a:cubicBezTo>
                <a:cubicBezTo>
                  <a:pt x="3815206" y="2533123"/>
                  <a:pt x="3823496" y="2537779"/>
                  <a:pt x="3831888" y="2538893"/>
                </a:cubicBezTo>
                <a:close/>
                <a:moveTo>
                  <a:pt x="3980960" y="2538926"/>
                </a:moveTo>
                <a:cubicBezTo>
                  <a:pt x="3994341" y="2539054"/>
                  <a:pt x="4007998" y="2529233"/>
                  <a:pt x="4007016" y="2514969"/>
                </a:cubicBezTo>
                <a:cubicBezTo>
                  <a:pt x="4007180" y="2497884"/>
                  <a:pt x="3988193" y="2485635"/>
                  <a:pt x="3972315" y="2491921"/>
                </a:cubicBezTo>
                <a:cubicBezTo>
                  <a:pt x="3953000" y="2497401"/>
                  <a:pt x="3949727" y="2526896"/>
                  <a:pt x="3968223" y="2535277"/>
                </a:cubicBezTo>
                <a:cubicBezTo>
                  <a:pt x="3972070" y="2537735"/>
                  <a:pt x="3976499" y="2538883"/>
                  <a:pt x="3980960" y="2538926"/>
                </a:cubicBezTo>
                <a:close/>
                <a:moveTo>
                  <a:pt x="4641977" y="2539000"/>
                </a:moveTo>
                <a:cubicBezTo>
                  <a:pt x="4655880" y="2538359"/>
                  <a:pt x="4668590" y="2526357"/>
                  <a:pt x="4665772" y="2510966"/>
                </a:cubicBezTo>
                <a:cubicBezTo>
                  <a:pt x="4665445" y="2486698"/>
                  <a:pt x="4626409" y="2482137"/>
                  <a:pt x="4618896" y="2503962"/>
                </a:cubicBezTo>
                <a:cubicBezTo>
                  <a:pt x="4615303" y="2514712"/>
                  <a:pt x="4615956" y="2530836"/>
                  <a:pt x="4628206" y="2535559"/>
                </a:cubicBezTo>
                <a:cubicBezTo>
                  <a:pt x="4632575" y="2538165"/>
                  <a:pt x="4637342" y="2539214"/>
                  <a:pt x="4641977" y="2539000"/>
                </a:cubicBezTo>
                <a:close/>
                <a:moveTo>
                  <a:pt x="3320975" y="2539014"/>
                </a:moveTo>
                <a:cubicBezTo>
                  <a:pt x="3334047" y="2539112"/>
                  <a:pt x="3347348" y="2529347"/>
                  <a:pt x="3345400" y="2514956"/>
                </a:cubicBezTo>
                <a:cubicBezTo>
                  <a:pt x="3347185" y="2499961"/>
                  <a:pt x="3332738" y="2487384"/>
                  <a:pt x="3318129" y="2490448"/>
                </a:cubicBezTo>
                <a:cubicBezTo>
                  <a:pt x="3295728" y="2490448"/>
                  <a:pt x="3289398" y="2525921"/>
                  <a:pt x="3308552" y="2535434"/>
                </a:cubicBezTo>
                <a:cubicBezTo>
                  <a:pt x="3312285" y="2537852"/>
                  <a:pt x="3316617" y="2538981"/>
                  <a:pt x="3320975" y="2539014"/>
                </a:cubicBezTo>
                <a:close/>
                <a:moveTo>
                  <a:pt x="611121" y="2539044"/>
                </a:moveTo>
                <a:cubicBezTo>
                  <a:pt x="624316" y="2536962"/>
                  <a:pt x="635256" y="2523324"/>
                  <a:pt x="630880" y="2509045"/>
                </a:cubicBezTo>
                <a:cubicBezTo>
                  <a:pt x="628611" y="2486102"/>
                  <a:pt x="592472" y="2483010"/>
                  <a:pt x="584531" y="2503675"/>
                </a:cubicBezTo>
                <a:cubicBezTo>
                  <a:pt x="581614" y="2516205"/>
                  <a:pt x="583721" y="2532314"/>
                  <a:pt x="597658" y="2536870"/>
                </a:cubicBezTo>
                <a:cubicBezTo>
                  <a:pt x="602074" y="2539148"/>
                  <a:pt x="606723" y="2539738"/>
                  <a:pt x="611121" y="2539044"/>
                </a:cubicBezTo>
                <a:close/>
                <a:moveTo>
                  <a:pt x="5216973" y="2539053"/>
                </a:moveTo>
                <a:cubicBezTo>
                  <a:pt x="5232267" y="2539860"/>
                  <a:pt x="5254962" y="2534856"/>
                  <a:pt x="5252331" y="2515000"/>
                </a:cubicBezTo>
                <a:cubicBezTo>
                  <a:pt x="5257265" y="2489010"/>
                  <a:pt x="5214671" y="2481261"/>
                  <a:pt x="5205955" y="2503861"/>
                </a:cubicBezTo>
                <a:cubicBezTo>
                  <a:pt x="5199541" y="2517099"/>
                  <a:pt x="5207599" y="2529852"/>
                  <a:pt x="5216973" y="2539053"/>
                </a:cubicBezTo>
                <a:close/>
                <a:moveTo>
                  <a:pt x="3921491" y="2539105"/>
                </a:moveTo>
                <a:cubicBezTo>
                  <a:pt x="3927734" y="2530628"/>
                  <a:pt x="3936607" y="2521173"/>
                  <a:pt x="3932828" y="2509599"/>
                </a:cubicBezTo>
                <a:cubicBezTo>
                  <a:pt x="3929049" y="2493134"/>
                  <a:pt x="3908347" y="2485635"/>
                  <a:pt x="3893888" y="2493297"/>
                </a:cubicBezTo>
                <a:cubicBezTo>
                  <a:pt x="3882058" y="2501285"/>
                  <a:pt x="3879758" y="2518728"/>
                  <a:pt x="3887316" y="2530302"/>
                </a:cubicBezTo>
                <a:cubicBezTo>
                  <a:pt x="3895367" y="2540735"/>
                  <a:pt x="3909990" y="2537149"/>
                  <a:pt x="3921491" y="2539105"/>
                </a:cubicBezTo>
                <a:close/>
                <a:moveTo>
                  <a:pt x="387735" y="2539109"/>
                </a:moveTo>
                <a:cubicBezTo>
                  <a:pt x="400807" y="2538988"/>
                  <a:pt x="413995" y="2529083"/>
                  <a:pt x="412289" y="2514830"/>
                </a:cubicBezTo>
                <a:cubicBezTo>
                  <a:pt x="414563" y="2492283"/>
                  <a:pt x="381266" y="2482136"/>
                  <a:pt x="368109" y="2499047"/>
                </a:cubicBezTo>
                <a:cubicBezTo>
                  <a:pt x="357714" y="2509999"/>
                  <a:pt x="360313" y="2530130"/>
                  <a:pt x="375256" y="2535767"/>
                </a:cubicBezTo>
                <a:cubicBezTo>
                  <a:pt x="379032" y="2538102"/>
                  <a:pt x="383377" y="2539149"/>
                  <a:pt x="387735" y="2539109"/>
                </a:cubicBezTo>
                <a:close/>
                <a:moveTo>
                  <a:pt x="1340613" y="2539174"/>
                </a:moveTo>
                <a:cubicBezTo>
                  <a:pt x="1353967" y="2539113"/>
                  <a:pt x="1367228" y="2529324"/>
                  <a:pt x="1366241" y="2514764"/>
                </a:cubicBezTo>
                <a:cubicBezTo>
                  <a:pt x="1367886" y="2493230"/>
                  <a:pt x="1339267" y="2482136"/>
                  <a:pt x="1323806" y="2495514"/>
                </a:cubicBezTo>
                <a:cubicBezTo>
                  <a:pt x="1313937" y="2506281"/>
                  <a:pt x="1312786" y="2528794"/>
                  <a:pt x="1327753" y="2535809"/>
                </a:cubicBezTo>
                <a:cubicBezTo>
                  <a:pt x="1331701" y="2538134"/>
                  <a:pt x="1336163" y="2539194"/>
                  <a:pt x="1340613" y="2539174"/>
                </a:cubicBezTo>
                <a:close/>
                <a:moveTo>
                  <a:pt x="5826543" y="2539209"/>
                </a:moveTo>
                <a:cubicBezTo>
                  <a:pt x="5835899" y="2528629"/>
                  <a:pt x="5844126" y="2513491"/>
                  <a:pt x="5834931" y="2499980"/>
                </a:cubicBezTo>
                <a:cubicBezTo>
                  <a:pt x="5822833" y="2481261"/>
                  <a:pt x="5788958" y="2491679"/>
                  <a:pt x="5791377" y="2514793"/>
                </a:cubicBezTo>
                <a:cubicBezTo>
                  <a:pt x="5788151" y="2535954"/>
                  <a:pt x="5811219" y="2539860"/>
                  <a:pt x="5826543" y="2539209"/>
                </a:cubicBezTo>
                <a:close/>
                <a:moveTo>
                  <a:pt x="4139514" y="2539215"/>
                </a:moveTo>
                <a:cubicBezTo>
                  <a:pt x="4157883" y="2527433"/>
                  <a:pt x="4157395" y="2493542"/>
                  <a:pt x="4132686" y="2490799"/>
                </a:cubicBezTo>
                <a:cubicBezTo>
                  <a:pt x="4111554" y="2485634"/>
                  <a:pt x="4095786" y="2511940"/>
                  <a:pt x="4107652" y="2528725"/>
                </a:cubicBezTo>
                <a:cubicBezTo>
                  <a:pt x="4114155" y="2539860"/>
                  <a:pt x="4128622" y="2537117"/>
                  <a:pt x="4139514" y="2539215"/>
                </a:cubicBezTo>
                <a:close/>
                <a:moveTo>
                  <a:pt x="2294522" y="2539386"/>
                </a:moveTo>
                <a:cubicBezTo>
                  <a:pt x="2308914" y="2538843"/>
                  <a:pt x="2323238" y="2526302"/>
                  <a:pt x="2318831" y="2510640"/>
                </a:cubicBezTo>
                <a:cubicBezTo>
                  <a:pt x="2317525" y="2490737"/>
                  <a:pt x="2290918" y="2483885"/>
                  <a:pt x="2277371" y="2496284"/>
                </a:cubicBezTo>
                <a:cubicBezTo>
                  <a:pt x="2266108" y="2506725"/>
                  <a:pt x="2268066" y="2527280"/>
                  <a:pt x="2280798" y="2535601"/>
                </a:cubicBezTo>
                <a:cubicBezTo>
                  <a:pt x="2284920" y="2538415"/>
                  <a:pt x="2289725" y="2539567"/>
                  <a:pt x="2294522" y="2539386"/>
                </a:cubicBezTo>
                <a:close/>
                <a:moveTo>
                  <a:pt x="4199323" y="2539398"/>
                </a:moveTo>
                <a:cubicBezTo>
                  <a:pt x="4212860" y="2540337"/>
                  <a:pt x="4227285" y="2530913"/>
                  <a:pt x="4225584" y="2515762"/>
                </a:cubicBezTo>
                <a:cubicBezTo>
                  <a:pt x="4227366" y="2499601"/>
                  <a:pt x="4211170" y="2486510"/>
                  <a:pt x="4195621" y="2491035"/>
                </a:cubicBezTo>
                <a:cubicBezTo>
                  <a:pt x="4175862" y="2493944"/>
                  <a:pt x="4171003" y="2524004"/>
                  <a:pt x="4186713" y="2534832"/>
                </a:cubicBezTo>
                <a:cubicBezTo>
                  <a:pt x="4190398" y="2537620"/>
                  <a:pt x="4194811" y="2539085"/>
                  <a:pt x="4199323" y="2539398"/>
                </a:cubicBezTo>
                <a:close/>
                <a:moveTo>
                  <a:pt x="6244045" y="2539417"/>
                </a:moveTo>
                <a:cubicBezTo>
                  <a:pt x="6259741" y="2540735"/>
                  <a:pt x="6282304" y="2535299"/>
                  <a:pt x="6278543" y="2514376"/>
                </a:cubicBezTo>
                <a:cubicBezTo>
                  <a:pt x="6281813" y="2490488"/>
                  <a:pt x="6246824" y="2481262"/>
                  <a:pt x="6234889" y="2499878"/>
                </a:cubicBezTo>
                <a:cubicBezTo>
                  <a:pt x="6227204" y="2513717"/>
                  <a:pt x="6233254" y="2529533"/>
                  <a:pt x="6244045" y="2539417"/>
                </a:cubicBezTo>
                <a:close/>
                <a:moveTo>
                  <a:pt x="4864887" y="2539436"/>
                </a:moveTo>
                <a:cubicBezTo>
                  <a:pt x="4878418" y="2537506"/>
                  <a:pt x="4890069" y="2524454"/>
                  <a:pt x="4885239" y="2509379"/>
                </a:cubicBezTo>
                <a:cubicBezTo>
                  <a:pt x="4883307" y="2489933"/>
                  <a:pt x="4856584" y="2483886"/>
                  <a:pt x="4844188" y="2496796"/>
                </a:cubicBezTo>
                <a:cubicBezTo>
                  <a:pt x="4833080" y="2508398"/>
                  <a:pt x="4835817" y="2531113"/>
                  <a:pt x="4851271" y="2537322"/>
                </a:cubicBezTo>
                <a:cubicBezTo>
                  <a:pt x="4855658" y="2539487"/>
                  <a:pt x="4860377" y="2540080"/>
                  <a:pt x="4864887" y="2539436"/>
                </a:cubicBezTo>
                <a:close/>
                <a:moveTo>
                  <a:pt x="4349329" y="2539442"/>
                </a:moveTo>
                <a:cubicBezTo>
                  <a:pt x="4363155" y="2538283"/>
                  <a:pt x="4375522" y="2525084"/>
                  <a:pt x="4372483" y="2509859"/>
                </a:cubicBezTo>
                <a:cubicBezTo>
                  <a:pt x="4371025" y="2488905"/>
                  <a:pt x="4340234" y="2483011"/>
                  <a:pt x="4328889" y="2498727"/>
                </a:cubicBezTo>
                <a:cubicBezTo>
                  <a:pt x="4321435" y="2510187"/>
                  <a:pt x="4321921" y="2529668"/>
                  <a:pt x="4335534" y="2536216"/>
                </a:cubicBezTo>
                <a:cubicBezTo>
                  <a:pt x="4339950" y="2538876"/>
                  <a:pt x="4344720" y="2539828"/>
                  <a:pt x="4349329" y="2539442"/>
                </a:cubicBezTo>
                <a:close/>
                <a:moveTo>
                  <a:pt x="462295" y="2539448"/>
                </a:moveTo>
                <a:cubicBezTo>
                  <a:pt x="476429" y="2537904"/>
                  <a:pt x="490057" y="2525405"/>
                  <a:pt x="485637" y="2510615"/>
                </a:cubicBezTo>
                <a:cubicBezTo>
                  <a:pt x="483018" y="2492360"/>
                  <a:pt x="458954" y="2483885"/>
                  <a:pt x="444876" y="2495457"/>
                </a:cubicBezTo>
                <a:cubicBezTo>
                  <a:pt x="430307" y="2504910"/>
                  <a:pt x="432435" y="2530336"/>
                  <a:pt x="448641" y="2537018"/>
                </a:cubicBezTo>
                <a:cubicBezTo>
                  <a:pt x="452816" y="2539259"/>
                  <a:pt x="457583" y="2539962"/>
                  <a:pt x="462295" y="2539448"/>
                </a:cubicBezTo>
                <a:close/>
                <a:moveTo>
                  <a:pt x="4421004" y="2539536"/>
                </a:moveTo>
                <a:cubicBezTo>
                  <a:pt x="4437240" y="2539049"/>
                  <a:pt x="4453361" y="2523219"/>
                  <a:pt x="4445068" y="2506292"/>
                </a:cubicBezTo>
                <a:cubicBezTo>
                  <a:pt x="4436982" y="2483886"/>
                  <a:pt x="4406948" y="2488432"/>
                  <a:pt x="4394902" y="2504994"/>
                </a:cubicBezTo>
                <a:cubicBezTo>
                  <a:pt x="4396717" y="2515222"/>
                  <a:pt x="4395397" y="2528212"/>
                  <a:pt x="4405628" y="2534381"/>
                </a:cubicBezTo>
                <a:cubicBezTo>
                  <a:pt x="4410166" y="2538156"/>
                  <a:pt x="4415591" y="2539699"/>
                  <a:pt x="4421004" y="2539536"/>
                </a:cubicBezTo>
                <a:close/>
                <a:moveTo>
                  <a:pt x="1122997" y="2539569"/>
                </a:moveTo>
                <a:cubicBezTo>
                  <a:pt x="1137099" y="2538132"/>
                  <a:pt x="1149432" y="2524726"/>
                  <a:pt x="1144780" y="2509404"/>
                </a:cubicBezTo>
                <a:cubicBezTo>
                  <a:pt x="1142821" y="2490921"/>
                  <a:pt x="1118011" y="2484760"/>
                  <a:pt x="1104789" y="2495299"/>
                </a:cubicBezTo>
                <a:cubicBezTo>
                  <a:pt x="1092384" y="2506000"/>
                  <a:pt x="1093363" y="2529347"/>
                  <a:pt x="1108870" y="2536643"/>
                </a:cubicBezTo>
                <a:cubicBezTo>
                  <a:pt x="1113400" y="2539196"/>
                  <a:pt x="1118296" y="2540048"/>
                  <a:pt x="1122997" y="2539569"/>
                </a:cubicBezTo>
                <a:close/>
                <a:moveTo>
                  <a:pt x="5008819" y="2539578"/>
                </a:moveTo>
                <a:cubicBezTo>
                  <a:pt x="5022060" y="2539617"/>
                  <a:pt x="5035300" y="2529318"/>
                  <a:pt x="5033235" y="2514527"/>
                </a:cubicBezTo>
                <a:cubicBezTo>
                  <a:pt x="5034369" y="2495132"/>
                  <a:pt x="5010237" y="2483886"/>
                  <a:pt x="4995012" y="2493991"/>
                </a:cubicBezTo>
                <a:cubicBezTo>
                  <a:pt x="4979140" y="2501978"/>
                  <a:pt x="4979140" y="2529196"/>
                  <a:pt x="4996146" y="2535878"/>
                </a:cubicBezTo>
                <a:cubicBezTo>
                  <a:pt x="4999992" y="2538404"/>
                  <a:pt x="5004406" y="2539566"/>
                  <a:pt x="5008819" y="2539578"/>
                </a:cubicBezTo>
                <a:close/>
                <a:moveTo>
                  <a:pt x="4570479" y="2539601"/>
                </a:moveTo>
                <a:cubicBezTo>
                  <a:pt x="4582662" y="2538443"/>
                  <a:pt x="4593903" y="2528016"/>
                  <a:pt x="4593658" y="2515013"/>
                </a:cubicBezTo>
                <a:cubicBezTo>
                  <a:pt x="4594312" y="2494076"/>
                  <a:pt x="4565234" y="2482136"/>
                  <a:pt x="4550368" y="2496530"/>
                </a:cubicBezTo>
                <a:cubicBezTo>
                  <a:pt x="4537463" y="2508306"/>
                  <a:pt x="4541547" y="2531696"/>
                  <a:pt x="4558373" y="2537421"/>
                </a:cubicBezTo>
                <a:cubicBezTo>
                  <a:pt x="4562252" y="2539343"/>
                  <a:pt x="4566418" y="2539987"/>
                  <a:pt x="4570479" y="2539601"/>
                </a:cubicBezTo>
                <a:close/>
                <a:moveTo>
                  <a:pt x="1782422" y="2539618"/>
                </a:moveTo>
                <a:cubicBezTo>
                  <a:pt x="1796261" y="2538007"/>
                  <a:pt x="1808382" y="2524470"/>
                  <a:pt x="1804840" y="2509368"/>
                </a:cubicBezTo>
                <a:cubicBezTo>
                  <a:pt x="1803212" y="2486449"/>
                  <a:pt x="1765107" y="2483011"/>
                  <a:pt x="1758594" y="2504293"/>
                </a:cubicBezTo>
                <a:cubicBezTo>
                  <a:pt x="1755337" y="2515589"/>
                  <a:pt x="1755988" y="2531305"/>
                  <a:pt x="1768527" y="2536871"/>
                </a:cubicBezTo>
                <a:cubicBezTo>
                  <a:pt x="1773005" y="2539368"/>
                  <a:pt x="1777809" y="2540156"/>
                  <a:pt x="1782422" y="2539618"/>
                </a:cubicBezTo>
                <a:close/>
                <a:moveTo>
                  <a:pt x="1267673" y="2539665"/>
                </a:moveTo>
                <a:cubicBezTo>
                  <a:pt x="1282513" y="2539058"/>
                  <a:pt x="1296312" y="2525571"/>
                  <a:pt x="1291496" y="2509227"/>
                </a:cubicBezTo>
                <a:cubicBezTo>
                  <a:pt x="1289521" y="2486288"/>
                  <a:pt x="1252478" y="2483011"/>
                  <a:pt x="1245070" y="2503984"/>
                </a:cubicBezTo>
                <a:cubicBezTo>
                  <a:pt x="1241942" y="2514798"/>
                  <a:pt x="1241942" y="2529381"/>
                  <a:pt x="1253137" y="2535607"/>
                </a:cubicBezTo>
                <a:cubicBezTo>
                  <a:pt x="1257664" y="2538638"/>
                  <a:pt x="1262727" y="2539867"/>
                  <a:pt x="1267673" y="2539665"/>
                </a:cubicBezTo>
                <a:close/>
                <a:moveTo>
                  <a:pt x="5962475" y="2539779"/>
                </a:moveTo>
                <a:cubicBezTo>
                  <a:pt x="5976852" y="2538953"/>
                  <a:pt x="5990583" y="2525464"/>
                  <a:pt x="5986528" y="2510047"/>
                </a:cubicBezTo>
                <a:cubicBezTo>
                  <a:pt x="5983252" y="2491123"/>
                  <a:pt x="5958512" y="2484760"/>
                  <a:pt x="5944258" y="2495854"/>
                </a:cubicBezTo>
                <a:cubicBezTo>
                  <a:pt x="5932462" y="2506621"/>
                  <a:pt x="5932954" y="2528645"/>
                  <a:pt x="5948518" y="2535986"/>
                </a:cubicBezTo>
                <a:cubicBezTo>
                  <a:pt x="5952819" y="2538923"/>
                  <a:pt x="5957683" y="2540055"/>
                  <a:pt x="5962475" y="2539779"/>
                </a:cubicBezTo>
                <a:close/>
                <a:moveTo>
                  <a:pt x="5459813" y="2539860"/>
                </a:moveTo>
                <a:cubicBezTo>
                  <a:pt x="5465994" y="2532114"/>
                  <a:pt x="5471037" y="2523708"/>
                  <a:pt x="5475917" y="2515137"/>
                </a:cubicBezTo>
                <a:cubicBezTo>
                  <a:pt x="5470549" y="2505083"/>
                  <a:pt x="5466320" y="2491403"/>
                  <a:pt x="5452981" y="2490414"/>
                </a:cubicBezTo>
                <a:cubicBezTo>
                  <a:pt x="5434112" y="2485634"/>
                  <a:pt x="5415569" y="2507720"/>
                  <a:pt x="5425491" y="2525356"/>
                </a:cubicBezTo>
                <a:cubicBezTo>
                  <a:pt x="5431022" y="2539531"/>
                  <a:pt x="5447451" y="2538212"/>
                  <a:pt x="5459813" y="2539860"/>
                </a:cubicBezTo>
                <a:close/>
                <a:moveTo>
                  <a:pt x="2380197" y="2609505"/>
                </a:moveTo>
                <a:cubicBezTo>
                  <a:pt x="2387873" y="2605762"/>
                  <a:pt x="2393371" y="2598599"/>
                  <a:pt x="2392067" y="2589048"/>
                </a:cubicBezTo>
                <a:cubicBezTo>
                  <a:pt x="2394674" y="2571728"/>
                  <a:pt x="2374475" y="2559101"/>
                  <a:pt x="2359001" y="2565414"/>
                </a:cubicBezTo>
                <a:cubicBezTo>
                  <a:pt x="2339779" y="2569299"/>
                  <a:pt x="2337825" y="2601998"/>
                  <a:pt x="2355254" y="2609445"/>
                </a:cubicBezTo>
                <a:cubicBezTo>
                  <a:pt x="2362666" y="2613572"/>
                  <a:pt x="2372521" y="2613249"/>
                  <a:pt x="2380197" y="2609505"/>
                </a:cubicBezTo>
                <a:close/>
                <a:moveTo>
                  <a:pt x="4287145" y="2609712"/>
                </a:moveTo>
                <a:cubicBezTo>
                  <a:pt x="4294801" y="2605705"/>
                  <a:pt x="4300243" y="2598097"/>
                  <a:pt x="4299431" y="2588141"/>
                </a:cubicBezTo>
                <a:cubicBezTo>
                  <a:pt x="4302193" y="2563697"/>
                  <a:pt x="4266451" y="2555603"/>
                  <a:pt x="4254266" y="2574058"/>
                </a:cubicBezTo>
                <a:cubicBezTo>
                  <a:pt x="4249717" y="2585875"/>
                  <a:pt x="4250692" y="2601740"/>
                  <a:pt x="4261577" y="2609672"/>
                </a:cubicBezTo>
                <a:cubicBezTo>
                  <a:pt x="4269619" y="2614123"/>
                  <a:pt x="4279488" y="2613719"/>
                  <a:pt x="4287145" y="2609712"/>
                </a:cubicBezTo>
                <a:close/>
                <a:moveTo>
                  <a:pt x="3993338" y="2609872"/>
                </a:moveTo>
                <a:cubicBezTo>
                  <a:pt x="4000990" y="2606056"/>
                  <a:pt x="4006719" y="2598787"/>
                  <a:pt x="4006801" y="2589498"/>
                </a:cubicBezTo>
                <a:cubicBezTo>
                  <a:pt x="4010075" y="2569145"/>
                  <a:pt x="3983231" y="2557352"/>
                  <a:pt x="3967681" y="2568014"/>
                </a:cubicBezTo>
                <a:cubicBezTo>
                  <a:pt x="3951476" y="2576091"/>
                  <a:pt x="3952130" y="2602098"/>
                  <a:pt x="3968335" y="2609529"/>
                </a:cubicBezTo>
                <a:cubicBezTo>
                  <a:pt x="3976110" y="2614052"/>
                  <a:pt x="3985686" y="2613689"/>
                  <a:pt x="3993338" y="2609872"/>
                </a:cubicBezTo>
                <a:close/>
                <a:moveTo>
                  <a:pt x="4410364" y="2609926"/>
                </a:moveTo>
                <a:cubicBezTo>
                  <a:pt x="4424786" y="2617700"/>
                  <a:pt x="4447312" y="2607982"/>
                  <a:pt x="4446015" y="2590004"/>
                </a:cubicBezTo>
                <a:cubicBezTo>
                  <a:pt x="4450877" y="2567977"/>
                  <a:pt x="4420573" y="2556477"/>
                  <a:pt x="4405826" y="2569920"/>
                </a:cubicBezTo>
                <a:cubicBezTo>
                  <a:pt x="4391404" y="2579314"/>
                  <a:pt x="4394483" y="2603933"/>
                  <a:pt x="4410364" y="2609926"/>
                </a:cubicBezTo>
                <a:close/>
                <a:moveTo>
                  <a:pt x="6023521" y="2610278"/>
                </a:moveTo>
                <a:cubicBezTo>
                  <a:pt x="6039159" y="2617700"/>
                  <a:pt x="6060335" y="2608019"/>
                  <a:pt x="6060823" y="2589785"/>
                </a:cubicBezTo>
                <a:cubicBezTo>
                  <a:pt x="6062778" y="2570261"/>
                  <a:pt x="6038833" y="2557352"/>
                  <a:pt x="6022544" y="2567356"/>
                </a:cubicBezTo>
                <a:cubicBezTo>
                  <a:pt x="6005929" y="2575424"/>
                  <a:pt x="6005929" y="2603501"/>
                  <a:pt x="6023521" y="2610278"/>
                </a:cubicBezTo>
                <a:close/>
                <a:moveTo>
                  <a:pt x="6097417" y="2610306"/>
                </a:moveTo>
                <a:cubicBezTo>
                  <a:pt x="6112275" y="2617700"/>
                  <a:pt x="6133593" y="2607092"/>
                  <a:pt x="6133270" y="2589571"/>
                </a:cubicBezTo>
                <a:cubicBezTo>
                  <a:pt x="6135370" y="2570443"/>
                  <a:pt x="6111952" y="2558227"/>
                  <a:pt x="6096125" y="2567068"/>
                </a:cubicBezTo>
                <a:cubicBezTo>
                  <a:pt x="6078521" y="2574623"/>
                  <a:pt x="6079813" y="2603395"/>
                  <a:pt x="6097417" y="2610306"/>
                </a:cubicBezTo>
                <a:close/>
                <a:moveTo>
                  <a:pt x="4043011" y="2610311"/>
                </a:moveTo>
                <a:cubicBezTo>
                  <a:pt x="4058149" y="2618575"/>
                  <a:pt x="4080286" y="2608204"/>
                  <a:pt x="4080123" y="2590055"/>
                </a:cubicBezTo>
                <a:cubicBezTo>
                  <a:pt x="4083542" y="2567531"/>
                  <a:pt x="4048220" y="2554729"/>
                  <a:pt x="4035035" y="2572554"/>
                </a:cubicBezTo>
                <a:cubicBezTo>
                  <a:pt x="4024943" y="2584060"/>
                  <a:pt x="4028849" y="2603829"/>
                  <a:pt x="4043011" y="2610311"/>
                </a:cubicBezTo>
                <a:close/>
                <a:moveTo>
                  <a:pt x="598488" y="2610543"/>
                </a:moveTo>
                <a:cubicBezTo>
                  <a:pt x="607415" y="2613237"/>
                  <a:pt x="618564" y="2611981"/>
                  <a:pt x="626724" y="2608011"/>
                </a:cubicBezTo>
                <a:cubicBezTo>
                  <a:pt x="629794" y="2596343"/>
                  <a:pt x="634965" y="2582082"/>
                  <a:pt x="626239" y="2571549"/>
                </a:cubicBezTo>
                <a:cubicBezTo>
                  <a:pt x="612505" y="2556478"/>
                  <a:pt x="579865" y="2566201"/>
                  <a:pt x="583582" y="2589375"/>
                </a:cubicBezTo>
                <a:cubicBezTo>
                  <a:pt x="582854" y="2601204"/>
                  <a:pt x="589560" y="2607849"/>
                  <a:pt x="598488" y="2610543"/>
                </a:cubicBezTo>
                <a:close/>
                <a:moveTo>
                  <a:pt x="471773" y="2610648"/>
                </a:moveTo>
                <a:cubicBezTo>
                  <a:pt x="478800" y="2607792"/>
                  <a:pt x="484478" y="2602161"/>
                  <a:pt x="485868" y="2594301"/>
                </a:cubicBezTo>
                <a:cubicBezTo>
                  <a:pt x="492404" y="2573720"/>
                  <a:pt x="465278" y="2557353"/>
                  <a:pt x="447792" y="2566752"/>
                </a:cubicBezTo>
                <a:cubicBezTo>
                  <a:pt x="430307" y="2574531"/>
                  <a:pt x="431614" y="2603862"/>
                  <a:pt x="449590" y="2610344"/>
                </a:cubicBezTo>
                <a:cubicBezTo>
                  <a:pt x="456371" y="2613585"/>
                  <a:pt x="464746" y="2613504"/>
                  <a:pt x="471773" y="2610648"/>
                </a:cubicBezTo>
                <a:close/>
                <a:moveTo>
                  <a:pt x="5878491" y="2610804"/>
                </a:moveTo>
                <a:cubicBezTo>
                  <a:pt x="5893235" y="2616826"/>
                  <a:pt x="5915353" y="2607060"/>
                  <a:pt x="5912404" y="2588829"/>
                </a:cubicBezTo>
                <a:cubicBezTo>
                  <a:pt x="5915844" y="2570435"/>
                  <a:pt x="5893891" y="2558227"/>
                  <a:pt x="5878491" y="2565715"/>
                </a:cubicBezTo>
                <a:cubicBezTo>
                  <a:pt x="5858995" y="2571900"/>
                  <a:pt x="5859159" y="2604618"/>
                  <a:pt x="5878491" y="2610804"/>
                </a:cubicBezTo>
                <a:close/>
                <a:moveTo>
                  <a:pt x="1350916" y="2610894"/>
                </a:moveTo>
                <a:cubicBezTo>
                  <a:pt x="1358219" y="2608230"/>
                  <a:pt x="1364144" y="2602620"/>
                  <a:pt x="1365460" y="2594388"/>
                </a:cubicBezTo>
                <a:cubicBezTo>
                  <a:pt x="1371385" y="2575985"/>
                  <a:pt x="1350648" y="2558227"/>
                  <a:pt x="1332545" y="2565653"/>
                </a:cubicBezTo>
                <a:cubicBezTo>
                  <a:pt x="1313125" y="2570012"/>
                  <a:pt x="1310162" y="2601813"/>
                  <a:pt x="1328101" y="2609723"/>
                </a:cubicBezTo>
                <a:cubicBezTo>
                  <a:pt x="1334931" y="2613275"/>
                  <a:pt x="1343613" y="2613557"/>
                  <a:pt x="1350916" y="2610894"/>
                </a:cubicBezTo>
                <a:close/>
                <a:moveTo>
                  <a:pt x="3899082" y="2610966"/>
                </a:moveTo>
                <a:cubicBezTo>
                  <a:pt x="3914068" y="2616826"/>
                  <a:pt x="3934593" y="2606409"/>
                  <a:pt x="3933289" y="2588829"/>
                </a:cubicBezTo>
                <a:cubicBezTo>
                  <a:pt x="3935733" y="2570273"/>
                  <a:pt x="3913905" y="2558227"/>
                  <a:pt x="3898268" y="2565715"/>
                </a:cubicBezTo>
                <a:cubicBezTo>
                  <a:pt x="3878884" y="2572551"/>
                  <a:pt x="3879861" y="2604455"/>
                  <a:pt x="3899082" y="2610966"/>
                </a:cubicBezTo>
                <a:close/>
                <a:moveTo>
                  <a:pt x="5018300" y="2610983"/>
                </a:moveTo>
                <a:cubicBezTo>
                  <a:pt x="5025539" y="2608223"/>
                  <a:pt x="5031395" y="2602542"/>
                  <a:pt x="5032859" y="2594101"/>
                </a:cubicBezTo>
                <a:cubicBezTo>
                  <a:pt x="5037739" y="2575758"/>
                  <a:pt x="5017243" y="2558227"/>
                  <a:pt x="4999676" y="2565532"/>
                </a:cubicBezTo>
                <a:cubicBezTo>
                  <a:pt x="4978855" y="2570077"/>
                  <a:pt x="4977391" y="2601081"/>
                  <a:pt x="4995446" y="2610333"/>
                </a:cubicBezTo>
                <a:cubicBezTo>
                  <a:pt x="5002441" y="2613580"/>
                  <a:pt x="5011062" y="2613742"/>
                  <a:pt x="5018300" y="2610983"/>
                </a:cubicBezTo>
                <a:close/>
                <a:moveTo>
                  <a:pt x="5383412" y="2611040"/>
                </a:moveTo>
                <a:cubicBezTo>
                  <a:pt x="5392727" y="2608373"/>
                  <a:pt x="5399846" y="2601562"/>
                  <a:pt x="5399195" y="2589580"/>
                </a:cubicBezTo>
                <a:cubicBezTo>
                  <a:pt x="5402450" y="2567257"/>
                  <a:pt x="5373161" y="2555603"/>
                  <a:pt x="5357865" y="2569719"/>
                </a:cubicBezTo>
                <a:cubicBezTo>
                  <a:pt x="5346475" y="2579239"/>
                  <a:pt x="5352007" y="2595324"/>
                  <a:pt x="5354448" y="2607635"/>
                </a:cubicBezTo>
                <a:cubicBezTo>
                  <a:pt x="5362584" y="2612230"/>
                  <a:pt x="5374096" y="2613708"/>
                  <a:pt x="5383412" y="2611040"/>
                </a:cubicBezTo>
                <a:close/>
                <a:moveTo>
                  <a:pt x="824624" y="2611613"/>
                </a:moveTo>
                <a:cubicBezTo>
                  <a:pt x="830149" y="2612434"/>
                  <a:pt x="835674" y="2612273"/>
                  <a:pt x="840916" y="2609470"/>
                </a:cubicBezTo>
                <a:cubicBezTo>
                  <a:pt x="855757" y="2601299"/>
                  <a:pt x="856241" y="2577427"/>
                  <a:pt x="842368" y="2568135"/>
                </a:cubicBezTo>
                <a:cubicBezTo>
                  <a:pt x="831077" y="2561726"/>
                  <a:pt x="813655" y="2563489"/>
                  <a:pt x="806718" y="2575505"/>
                </a:cubicBezTo>
                <a:cubicBezTo>
                  <a:pt x="800266" y="2585438"/>
                  <a:pt x="806073" y="2597454"/>
                  <a:pt x="808332" y="2607868"/>
                </a:cubicBezTo>
                <a:cubicBezTo>
                  <a:pt x="813574" y="2608989"/>
                  <a:pt x="819099" y="2610792"/>
                  <a:pt x="824624" y="2611613"/>
                </a:cubicBezTo>
                <a:close/>
                <a:moveTo>
                  <a:pt x="5161836" y="2612008"/>
                </a:moveTo>
                <a:cubicBezTo>
                  <a:pt x="5173424" y="2608764"/>
                  <a:pt x="5181936" y="2596610"/>
                  <a:pt x="5178975" y="2584092"/>
                </a:cubicBezTo>
                <a:cubicBezTo>
                  <a:pt x="5178482" y="2557839"/>
                  <a:pt x="5131112" y="2557353"/>
                  <a:pt x="5130948" y="2583768"/>
                </a:cubicBezTo>
                <a:cubicBezTo>
                  <a:pt x="5127823" y="2596732"/>
                  <a:pt x="5135718" y="2610344"/>
                  <a:pt x="5149534" y="2611965"/>
                </a:cubicBezTo>
                <a:cubicBezTo>
                  <a:pt x="5153769" y="2613180"/>
                  <a:pt x="5157973" y="2613089"/>
                  <a:pt x="5161836" y="2612008"/>
                </a:cubicBezTo>
                <a:close/>
                <a:moveTo>
                  <a:pt x="3757769" y="2612088"/>
                </a:moveTo>
                <a:cubicBezTo>
                  <a:pt x="3763274" y="2613089"/>
                  <a:pt x="3768779" y="2613008"/>
                  <a:pt x="3773956" y="2610064"/>
                </a:cubicBezTo>
                <a:cubicBezTo>
                  <a:pt x="3785131" y="2604505"/>
                  <a:pt x="3787925" y="2589787"/>
                  <a:pt x="3784309" y="2578831"/>
                </a:cubicBezTo>
                <a:cubicBezTo>
                  <a:pt x="3779215" y="2558227"/>
                  <a:pt x="3742075" y="2558718"/>
                  <a:pt x="3738788" y="2580139"/>
                </a:cubicBezTo>
                <a:cubicBezTo>
                  <a:pt x="3736323" y="2589297"/>
                  <a:pt x="3740267" y="2598454"/>
                  <a:pt x="3741582" y="2607612"/>
                </a:cubicBezTo>
                <a:cubicBezTo>
                  <a:pt x="3746758" y="2609001"/>
                  <a:pt x="3752263" y="2611086"/>
                  <a:pt x="3757769" y="2612088"/>
                </a:cubicBezTo>
                <a:close/>
                <a:moveTo>
                  <a:pt x="2216454" y="2612091"/>
                </a:moveTo>
                <a:cubicBezTo>
                  <a:pt x="2233022" y="2615951"/>
                  <a:pt x="2248615" y="2600349"/>
                  <a:pt x="2244229" y="2583943"/>
                </a:cubicBezTo>
                <a:cubicBezTo>
                  <a:pt x="2244229" y="2564802"/>
                  <a:pt x="2219541" y="2559976"/>
                  <a:pt x="2205734" y="2568019"/>
                </a:cubicBezTo>
                <a:cubicBezTo>
                  <a:pt x="2191766" y="2580565"/>
                  <a:pt x="2195502" y="2609517"/>
                  <a:pt x="2216454" y="2612091"/>
                </a:cubicBezTo>
                <a:close/>
                <a:moveTo>
                  <a:pt x="5810035" y="2612109"/>
                </a:moveTo>
                <a:cubicBezTo>
                  <a:pt x="5826770" y="2616826"/>
                  <a:pt x="5842378" y="2601048"/>
                  <a:pt x="5838838" y="2584131"/>
                </a:cubicBezTo>
                <a:cubicBezTo>
                  <a:pt x="5838999" y="2559569"/>
                  <a:pt x="5798289" y="2556478"/>
                  <a:pt x="5792497" y="2578763"/>
                </a:cubicBezTo>
                <a:cubicBezTo>
                  <a:pt x="5788152" y="2592427"/>
                  <a:pt x="5794267" y="2610482"/>
                  <a:pt x="5810035" y="2612109"/>
                </a:cubicBezTo>
                <a:close/>
                <a:moveTo>
                  <a:pt x="685749" y="2612191"/>
                </a:moveTo>
                <a:cubicBezTo>
                  <a:pt x="698008" y="2609784"/>
                  <a:pt x="707445" y="2597698"/>
                  <a:pt x="704484" y="2584335"/>
                </a:cubicBezTo>
                <a:cubicBezTo>
                  <a:pt x="703991" y="2562632"/>
                  <a:pt x="671260" y="2556477"/>
                  <a:pt x="660076" y="2573484"/>
                </a:cubicBezTo>
                <a:cubicBezTo>
                  <a:pt x="653332" y="2586279"/>
                  <a:pt x="655799" y="2608144"/>
                  <a:pt x="672905" y="2611060"/>
                </a:cubicBezTo>
                <a:cubicBezTo>
                  <a:pt x="677263" y="2612720"/>
                  <a:pt x="681663" y="2612993"/>
                  <a:pt x="685749" y="2612191"/>
                </a:cubicBezTo>
                <a:close/>
                <a:moveTo>
                  <a:pt x="5966148" y="2612243"/>
                </a:moveTo>
                <a:cubicBezTo>
                  <a:pt x="5978701" y="2609558"/>
                  <a:pt x="5989330" y="2597179"/>
                  <a:pt x="5986764" y="2583795"/>
                </a:cubicBezTo>
                <a:cubicBezTo>
                  <a:pt x="5985461" y="2558975"/>
                  <a:pt x="5943272" y="2557352"/>
                  <a:pt x="5938060" y="2580875"/>
                </a:cubicBezTo>
                <a:cubicBezTo>
                  <a:pt x="5933336" y="2593366"/>
                  <a:pt x="5941318" y="2606993"/>
                  <a:pt x="5953372" y="2611373"/>
                </a:cubicBezTo>
                <a:cubicBezTo>
                  <a:pt x="5957566" y="2612955"/>
                  <a:pt x="5961964" y="2613137"/>
                  <a:pt x="5966148" y="2612243"/>
                </a:cubicBezTo>
                <a:close/>
                <a:moveTo>
                  <a:pt x="1849307" y="2612251"/>
                </a:moveTo>
                <a:cubicBezTo>
                  <a:pt x="1866111" y="2616826"/>
                  <a:pt x="1883904" y="2601304"/>
                  <a:pt x="1879126" y="2583985"/>
                </a:cubicBezTo>
                <a:cubicBezTo>
                  <a:pt x="1877973" y="2563399"/>
                  <a:pt x="1848154" y="2557353"/>
                  <a:pt x="1835798" y="2571731"/>
                </a:cubicBezTo>
                <a:cubicBezTo>
                  <a:pt x="1824431" y="2584802"/>
                  <a:pt x="1829867" y="2610454"/>
                  <a:pt x="1849307" y="2612251"/>
                </a:cubicBezTo>
                <a:close/>
                <a:moveTo>
                  <a:pt x="4860070" y="2612464"/>
                </a:moveTo>
                <a:cubicBezTo>
                  <a:pt x="4873454" y="2612950"/>
                  <a:pt x="4887519" y="2603601"/>
                  <a:pt x="4886306" y="2588789"/>
                </a:cubicBezTo>
                <a:cubicBezTo>
                  <a:pt x="4889055" y="2564183"/>
                  <a:pt x="4852679" y="2555603"/>
                  <a:pt x="4840877" y="2574543"/>
                </a:cubicBezTo>
                <a:cubicBezTo>
                  <a:pt x="4835704" y="2585389"/>
                  <a:pt x="4835865" y="2601901"/>
                  <a:pt x="4847506" y="2608539"/>
                </a:cubicBezTo>
                <a:cubicBezTo>
                  <a:pt x="4851224" y="2611048"/>
                  <a:pt x="4855609" y="2612302"/>
                  <a:pt x="4860070" y="2612464"/>
                </a:cubicBezTo>
                <a:close/>
                <a:moveTo>
                  <a:pt x="4644631" y="2612531"/>
                </a:moveTo>
                <a:cubicBezTo>
                  <a:pt x="4650184" y="2612068"/>
                  <a:pt x="4655515" y="2610013"/>
                  <a:pt x="4659635" y="2605986"/>
                </a:cubicBezTo>
                <a:cubicBezTo>
                  <a:pt x="4666905" y="2596802"/>
                  <a:pt x="4666905" y="2582463"/>
                  <a:pt x="4660443" y="2572797"/>
                </a:cubicBezTo>
                <a:cubicBezTo>
                  <a:pt x="4649780" y="2559102"/>
                  <a:pt x="4624417" y="2562324"/>
                  <a:pt x="4618278" y="2578919"/>
                </a:cubicBezTo>
                <a:cubicBezTo>
                  <a:pt x="4616178" y="2589552"/>
                  <a:pt x="4616339" y="2604858"/>
                  <a:pt x="4628294" y="2609530"/>
                </a:cubicBezTo>
                <a:cubicBezTo>
                  <a:pt x="4633302" y="2611866"/>
                  <a:pt x="4639078" y="2612994"/>
                  <a:pt x="4644631" y="2612531"/>
                </a:cubicBezTo>
                <a:close/>
                <a:moveTo>
                  <a:pt x="2806829" y="2612604"/>
                </a:moveTo>
                <a:cubicBezTo>
                  <a:pt x="2813096" y="2613218"/>
                  <a:pt x="2819222" y="2612316"/>
                  <a:pt x="2824415" y="2607807"/>
                </a:cubicBezTo>
                <a:cubicBezTo>
                  <a:pt x="2832853" y="2601083"/>
                  <a:pt x="2832204" y="2588948"/>
                  <a:pt x="2830906" y="2579109"/>
                </a:cubicBezTo>
                <a:cubicBezTo>
                  <a:pt x="2825388" y="2560578"/>
                  <a:pt x="2796342" y="2559102"/>
                  <a:pt x="2786768" y="2574845"/>
                </a:cubicBezTo>
                <a:cubicBezTo>
                  <a:pt x="2781251" y="2585668"/>
                  <a:pt x="2785632" y="2597640"/>
                  <a:pt x="2788391" y="2608299"/>
                </a:cubicBezTo>
                <a:cubicBezTo>
                  <a:pt x="2794151" y="2609857"/>
                  <a:pt x="2800561" y="2611989"/>
                  <a:pt x="2806829" y="2612604"/>
                </a:cubicBezTo>
                <a:close/>
                <a:moveTo>
                  <a:pt x="6478101" y="2612607"/>
                </a:moveTo>
                <a:cubicBezTo>
                  <a:pt x="6491425" y="2610546"/>
                  <a:pt x="6502884" y="2598181"/>
                  <a:pt x="6500795" y="2583893"/>
                </a:cubicBezTo>
                <a:cubicBezTo>
                  <a:pt x="6499484" y="2562888"/>
                  <a:pt x="6469502" y="2557352"/>
                  <a:pt x="6456722" y="2571681"/>
                </a:cubicBezTo>
                <a:cubicBezTo>
                  <a:pt x="6444107" y="2582265"/>
                  <a:pt x="6449186" y="2605386"/>
                  <a:pt x="6464587" y="2610922"/>
                </a:cubicBezTo>
                <a:cubicBezTo>
                  <a:pt x="6469010" y="2612835"/>
                  <a:pt x="6473659" y="2613293"/>
                  <a:pt x="6478101" y="2612607"/>
                </a:cubicBezTo>
                <a:close/>
                <a:moveTo>
                  <a:pt x="5306401" y="2612639"/>
                </a:moveTo>
                <a:cubicBezTo>
                  <a:pt x="5318893" y="2610263"/>
                  <a:pt x="5328652" y="2597550"/>
                  <a:pt x="5325038" y="2583371"/>
                </a:cubicBezTo>
                <a:cubicBezTo>
                  <a:pt x="5324716" y="2559249"/>
                  <a:pt x="5285359" y="2556478"/>
                  <a:pt x="5279415" y="2578644"/>
                </a:cubicBezTo>
                <a:cubicBezTo>
                  <a:pt x="5274757" y="2590705"/>
                  <a:pt x="5280058" y="2607818"/>
                  <a:pt x="5293391" y="2611241"/>
                </a:cubicBezTo>
                <a:cubicBezTo>
                  <a:pt x="5297769" y="2613074"/>
                  <a:pt x="5302237" y="2613431"/>
                  <a:pt x="5306401" y="2612639"/>
                </a:cubicBezTo>
                <a:close/>
                <a:moveTo>
                  <a:pt x="5085237" y="2612658"/>
                </a:moveTo>
                <a:cubicBezTo>
                  <a:pt x="5099693" y="2610363"/>
                  <a:pt x="5112546" y="2595437"/>
                  <a:pt x="5106074" y="2580602"/>
                </a:cubicBezTo>
                <a:cubicBezTo>
                  <a:pt x="5100212" y="2561308"/>
                  <a:pt x="5069763" y="2558227"/>
                  <a:pt x="5059505" y="2575413"/>
                </a:cubicBezTo>
                <a:cubicBezTo>
                  <a:pt x="5053481" y="2587573"/>
                  <a:pt x="5057063" y="2605408"/>
                  <a:pt x="5070903" y="2610272"/>
                </a:cubicBezTo>
                <a:cubicBezTo>
                  <a:pt x="5075422" y="2612785"/>
                  <a:pt x="5080419" y="2613423"/>
                  <a:pt x="5085237" y="2612658"/>
                </a:cubicBezTo>
                <a:close/>
                <a:moveTo>
                  <a:pt x="4572019" y="2612681"/>
                </a:moveTo>
                <a:cubicBezTo>
                  <a:pt x="4585339" y="2610669"/>
                  <a:pt x="4597272" y="2598446"/>
                  <a:pt x="4593032" y="2584045"/>
                </a:cubicBezTo>
                <a:cubicBezTo>
                  <a:pt x="4590447" y="2564520"/>
                  <a:pt x="4563470" y="2558227"/>
                  <a:pt x="4550224" y="2571297"/>
                </a:cubicBezTo>
                <a:cubicBezTo>
                  <a:pt x="4537463" y="2582270"/>
                  <a:pt x="4542794" y="2606151"/>
                  <a:pt x="4558786" y="2610991"/>
                </a:cubicBezTo>
                <a:cubicBezTo>
                  <a:pt x="4562986" y="2612887"/>
                  <a:pt x="4567579" y="2613351"/>
                  <a:pt x="4572019" y="2612681"/>
                </a:cubicBezTo>
                <a:close/>
                <a:moveTo>
                  <a:pt x="3619610" y="2612703"/>
                </a:moveTo>
                <a:cubicBezTo>
                  <a:pt x="3632826" y="2609680"/>
                  <a:pt x="3642731" y="2595102"/>
                  <a:pt x="3637456" y="2580984"/>
                </a:cubicBezTo>
                <a:cubicBezTo>
                  <a:pt x="3634513" y="2563961"/>
                  <a:pt x="3613742" y="2560851"/>
                  <a:pt x="3600495" y="2567071"/>
                </a:cubicBezTo>
                <a:cubicBezTo>
                  <a:pt x="3584141" y="2576401"/>
                  <a:pt x="3585940" y="2607665"/>
                  <a:pt x="3605729" y="2611430"/>
                </a:cubicBezTo>
                <a:cubicBezTo>
                  <a:pt x="3610431" y="2613435"/>
                  <a:pt x="3615204" y="2613711"/>
                  <a:pt x="3619610" y="2612703"/>
                </a:cubicBezTo>
                <a:close/>
                <a:moveTo>
                  <a:pt x="6259292" y="2612705"/>
                </a:moveTo>
                <a:cubicBezTo>
                  <a:pt x="6271986" y="2610427"/>
                  <a:pt x="6281959" y="2597930"/>
                  <a:pt x="6278299" y="2583788"/>
                </a:cubicBezTo>
                <a:cubicBezTo>
                  <a:pt x="6278462" y="2559729"/>
                  <a:pt x="6237635" y="2556478"/>
                  <a:pt x="6232430" y="2579074"/>
                </a:cubicBezTo>
                <a:cubicBezTo>
                  <a:pt x="6229828" y="2591103"/>
                  <a:pt x="6232268" y="2607684"/>
                  <a:pt x="6246094" y="2611260"/>
                </a:cubicBezTo>
                <a:cubicBezTo>
                  <a:pt x="6250526" y="2613089"/>
                  <a:pt x="6255060" y="2613465"/>
                  <a:pt x="6259292" y="2612705"/>
                </a:cubicBezTo>
                <a:close/>
                <a:moveTo>
                  <a:pt x="4935560" y="2612720"/>
                </a:moveTo>
                <a:cubicBezTo>
                  <a:pt x="4949920" y="2612154"/>
                  <a:pt x="4963798" y="2599407"/>
                  <a:pt x="4959754" y="2583720"/>
                </a:cubicBezTo>
                <a:cubicBezTo>
                  <a:pt x="4959427" y="2563456"/>
                  <a:pt x="4930508" y="2558227"/>
                  <a:pt x="4917927" y="2570647"/>
                </a:cubicBezTo>
                <a:cubicBezTo>
                  <a:pt x="4905673" y="2580288"/>
                  <a:pt x="4908124" y="2601695"/>
                  <a:pt x="4921685" y="2608885"/>
                </a:cubicBezTo>
                <a:cubicBezTo>
                  <a:pt x="4925933" y="2611745"/>
                  <a:pt x="4930773" y="2612909"/>
                  <a:pt x="4935560" y="2612720"/>
                </a:cubicBezTo>
                <a:close/>
                <a:moveTo>
                  <a:pt x="537001" y="2612721"/>
                </a:moveTo>
                <a:cubicBezTo>
                  <a:pt x="550563" y="2610851"/>
                  <a:pt x="562606" y="2598792"/>
                  <a:pt x="558059" y="2583893"/>
                </a:cubicBezTo>
                <a:cubicBezTo>
                  <a:pt x="556585" y="2563540"/>
                  <a:pt x="528240" y="2557352"/>
                  <a:pt x="515298" y="2570867"/>
                </a:cubicBezTo>
                <a:cubicBezTo>
                  <a:pt x="504648" y="2582916"/>
                  <a:pt x="507597" y="2604898"/>
                  <a:pt x="523489" y="2610922"/>
                </a:cubicBezTo>
                <a:cubicBezTo>
                  <a:pt x="527790" y="2612835"/>
                  <a:pt x="532480" y="2613344"/>
                  <a:pt x="537001" y="2612721"/>
                </a:cubicBezTo>
                <a:close/>
                <a:moveTo>
                  <a:pt x="169793" y="2612754"/>
                </a:moveTo>
                <a:cubicBezTo>
                  <a:pt x="183079" y="2611229"/>
                  <a:pt x="194652" y="2598579"/>
                  <a:pt x="190876" y="2584018"/>
                </a:cubicBezTo>
                <a:cubicBezTo>
                  <a:pt x="190551" y="2564441"/>
                  <a:pt x="165212" y="2559102"/>
                  <a:pt x="151569" y="2568486"/>
                </a:cubicBezTo>
                <a:cubicBezTo>
                  <a:pt x="139062" y="2579003"/>
                  <a:pt x="141011" y="2603595"/>
                  <a:pt x="156442" y="2610228"/>
                </a:cubicBezTo>
                <a:cubicBezTo>
                  <a:pt x="160746" y="2612534"/>
                  <a:pt x="165365" y="2613262"/>
                  <a:pt x="169793" y="2612754"/>
                </a:cubicBezTo>
                <a:close/>
                <a:moveTo>
                  <a:pt x="4716963" y="2612756"/>
                </a:moveTo>
                <a:cubicBezTo>
                  <a:pt x="4724393" y="2612571"/>
                  <a:pt x="4731173" y="2609739"/>
                  <a:pt x="4735314" y="2601779"/>
                </a:cubicBezTo>
                <a:cubicBezTo>
                  <a:pt x="4749118" y="2583396"/>
                  <a:pt x="4728656" y="2556477"/>
                  <a:pt x="4707382" y="2565341"/>
                </a:cubicBezTo>
                <a:cubicBezTo>
                  <a:pt x="4687895" y="2569444"/>
                  <a:pt x="4689519" y="2593080"/>
                  <a:pt x="4694715" y="2607852"/>
                </a:cubicBezTo>
                <a:cubicBezTo>
                  <a:pt x="4701455" y="2610478"/>
                  <a:pt x="4709534" y="2612940"/>
                  <a:pt x="4716963" y="2612756"/>
                </a:cubicBezTo>
                <a:close/>
                <a:moveTo>
                  <a:pt x="4204570" y="2612758"/>
                </a:moveTo>
                <a:cubicBezTo>
                  <a:pt x="4217690" y="2610374"/>
                  <a:pt x="4228541" y="2596714"/>
                  <a:pt x="4225362" y="2582779"/>
                </a:cubicBezTo>
                <a:cubicBezTo>
                  <a:pt x="4223243" y="2559961"/>
                  <a:pt x="4185586" y="2557353"/>
                  <a:pt x="4178902" y="2578378"/>
                </a:cubicBezTo>
                <a:cubicBezTo>
                  <a:pt x="4174501" y="2590276"/>
                  <a:pt x="4178739" y="2605923"/>
                  <a:pt x="4191129" y="2610975"/>
                </a:cubicBezTo>
                <a:cubicBezTo>
                  <a:pt x="4195571" y="2613094"/>
                  <a:pt x="4200196" y="2613552"/>
                  <a:pt x="4204570" y="2612758"/>
                </a:cubicBezTo>
                <a:close/>
                <a:moveTo>
                  <a:pt x="3474489" y="2612775"/>
                </a:moveTo>
                <a:cubicBezTo>
                  <a:pt x="3486209" y="2609593"/>
                  <a:pt x="3495114" y="2597324"/>
                  <a:pt x="3493040" y="2584410"/>
                </a:cubicBezTo>
                <a:cubicBezTo>
                  <a:pt x="3491902" y="2563584"/>
                  <a:pt x="3461647" y="2557352"/>
                  <a:pt x="3449121" y="2571947"/>
                </a:cubicBezTo>
                <a:cubicBezTo>
                  <a:pt x="3435458" y="2584246"/>
                  <a:pt x="3443754" y="2610649"/>
                  <a:pt x="3462134" y="2612617"/>
                </a:cubicBezTo>
                <a:cubicBezTo>
                  <a:pt x="3466364" y="2613888"/>
                  <a:pt x="3470583" y="2613836"/>
                  <a:pt x="3474489" y="2612775"/>
                </a:cubicBezTo>
                <a:close/>
                <a:moveTo>
                  <a:pt x="3396654" y="2612788"/>
                </a:moveTo>
                <a:cubicBezTo>
                  <a:pt x="3409934" y="2611645"/>
                  <a:pt x="3421728" y="2598445"/>
                  <a:pt x="3419900" y="2584156"/>
                </a:cubicBezTo>
                <a:cubicBezTo>
                  <a:pt x="3418924" y="2561873"/>
                  <a:pt x="3382029" y="2557352"/>
                  <a:pt x="3373739" y="2576728"/>
                </a:cubicBezTo>
                <a:cubicBezTo>
                  <a:pt x="3367238" y="2587869"/>
                  <a:pt x="3370976" y="2604178"/>
                  <a:pt x="3383329" y="2609506"/>
                </a:cubicBezTo>
                <a:cubicBezTo>
                  <a:pt x="3387636" y="2612210"/>
                  <a:pt x="3392228" y="2613169"/>
                  <a:pt x="3396654" y="2612788"/>
                </a:cubicBezTo>
                <a:close/>
                <a:moveTo>
                  <a:pt x="1123321" y="2612811"/>
                </a:moveTo>
                <a:cubicBezTo>
                  <a:pt x="1136611" y="2611241"/>
                  <a:pt x="1148065" y="2598562"/>
                  <a:pt x="1144560" y="2583688"/>
                </a:cubicBezTo>
                <a:cubicBezTo>
                  <a:pt x="1143270" y="2559954"/>
                  <a:pt x="1105070" y="2557353"/>
                  <a:pt x="1098140" y="2578648"/>
                </a:cubicBezTo>
                <a:cubicBezTo>
                  <a:pt x="1095883" y="2590027"/>
                  <a:pt x="1097011" y="2606121"/>
                  <a:pt x="1109906" y="2610347"/>
                </a:cubicBezTo>
                <a:cubicBezTo>
                  <a:pt x="1114258" y="2612623"/>
                  <a:pt x="1118892" y="2613334"/>
                  <a:pt x="1123321" y="2612811"/>
                </a:cubicBezTo>
                <a:close/>
                <a:moveTo>
                  <a:pt x="4489805" y="2612815"/>
                </a:moveTo>
                <a:cubicBezTo>
                  <a:pt x="4509044" y="2617700"/>
                  <a:pt x="4526968" y="2597021"/>
                  <a:pt x="4518910" y="2578947"/>
                </a:cubicBezTo>
                <a:cubicBezTo>
                  <a:pt x="4511346" y="2556477"/>
                  <a:pt x="4472868" y="2561525"/>
                  <a:pt x="4469580" y="2584321"/>
                </a:cubicBezTo>
                <a:cubicBezTo>
                  <a:pt x="4466620" y="2597510"/>
                  <a:pt x="4475993" y="2611350"/>
                  <a:pt x="4489805" y="2612815"/>
                </a:cubicBezTo>
                <a:close/>
                <a:moveTo>
                  <a:pt x="318992" y="2612818"/>
                </a:moveTo>
                <a:cubicBezTo>
                  <a:pt x="331846" y="2610440"/>
                  <a:pt x="342497" y="2597976"/>
                  <a:pt x="338824" y="2583942"/>
                </a:cubicBezTo>
                <a:cubicBezTo>
                  <a:pt x="337029" y="2564082"/>
                  <a:pt x="310096" y="2557352"/>
                  <a:pt x="296711" y="2570155"/>
                </a:cubicBezTo>
                <a:cubicBezTo>
                  <a:pt x="285122" y="2581973"/>
                  <a:pt x="288060" y="2607906"/>
                  <a:pt x="305852" y="2611517"/>
                </a:cubicBezTo>
                <a:cubicBezTo>
                  <a:pt x="310178" y="2613282"/>
                  <a:pt x="314707" y="2613610"/>
                  <a:pt x="318992" y="2612818"/>
                </a:cubicBezTo>
                <a:close/>
                <a:moveTo>
                  <a:pt x="3540145" y="2612837"/>
                </a:moveTo>
                <a:cubicBezTo>
                  <a:pt x="3553378" y="2613124"/>
                  <a:pt x="3566429" y="2602955"/>
                  <a:pt x="3567524" y="2588713"/>
                </a:cubicBezTo>
                <a:cubicBezTo>
                  <a:pt x="3566388" y="2571333"/>
                  <a:pt x="3546756" y="2559102"/>
                  <a:pt x="3530694" y="2566344"/>
                </a:cubicBezTo>
                <a:cubicBezTo>
                  <a:pt x="3512684" y="2572137"/>
                  <a:pt x="3511549" y="2599817"/>
                  <a:pt x="3527287" y="2608829"/>
                </a:cubicBezTo>
                <a:cubicBezTo>
                  <a:pt x="3531302" y="2611484"/>
                  <a:pt x="3535734" y="2612742"/>
                  <a:pt x="3540145" y="2612837"/>
                </a:cubicBezTo>
                <a:close/>
                <a:moveTo>
                  <a:pt x="1417478" y="2612850"/>
                </a:moveTo>
                <a:cubicBezTo>
                  <a:pt x="1431935" y="2610693"/>
                  <a:pt x="1444609" y="2596139"/>
                  <a:pt x="1438638" y="2580947"/>
                </a:cubicBezTo>
                <a:cubicBezTo>
                  <a:pt x="1432950" y="2556478"/>
                  <a:pt x="1392327" y="2560529"/>
                  <a:pt x="1389240" y="2584350"/>
                </a:cubicBezTo>
                <a:cubicBezTo>
                  <a:pt x="1387127" y="2594883"/>
                  <a:pt x="1393139" y="2606226"/>
                  <a:pt x="1403051" y="2610439"/>
                </a:cubicBezTo>
                <a:cubicBezTo>
                  <a:pt x="1407642" y="2612910"/>
                  <a:pt x="1412659" y="2613569"/>
                  <a:pt x="1417478" y="2612850"/>
                </a:cubicBezTo>
                <a:close/>
                <a:moveTo>
                  <a:pt x="6329541" y="2612871"/>
                </a:moveTo>
                <a:cubicBezTo>
                  <a:pt x="6343321" y="2611914"/>
                  <a:pt x="6355583" y="2598963"/>
                  <a:pt x="6352395" y="2584006"/>
                </a:cubicBezTo>
                <a:cubicBezTo>
                  <a:pt x="6351414" y="2562767"/>
                  <a:pt x="6319368" y="2558227"/>
                  <a:pt x="6307759" y="2572819"/>
                </a:cubicBezTo>
                <a:cubicBezTo>
                  <a:pt x="6302527" y="2584655"/>
                  <a:pt x="6301546" y="2603625"/>
                  <a:pt x="6315771" y="2609461"/>
                </a:cubicBezTo>
                <a:cubicBezTo>
                  <a:pt x="6320185" y="2612177"/>
                  <a:pt x="6324947" y="2613190"/>
                  <a:pt x="6329541" y="2612871"/>
                </a:cubicBezTo>
                <a:close/>
                <a:moveTo>
                  <a:pt x="1271146" y="2612881"/>
                </a:moveTo>
                <a:cubicBezTo>
                  <a:pt x="1283887" y="2610732"/>
                  <a:pt x="1294317" y="2597549"/>
                  <a:pt x="1291389" y="2583723"/>
                </a:cubicBezTo>
                <a:cubicBezTo>
                  <a:pt x="1290088" y="2560067"/>
                  <a:pt x="1250563" y="2556478"/>
                  <a:pt x="1244382" y="2578992"/>
                </a:cubicBezTo>
                <a:cubicBezTo>
                  <a:pt x="1241942" y="2591227"/>
                  <a:pt x="1244544" y="2606725"/>
                  <a:pt x="1258045" y="2610967"/>
                </a:cubicBezTo>
                <a:cubicBezTo>
                  <a:pt x="1262396" y="2613088"/>
                  <a:pt x="1266899" y="2613597"/>
                  <a:pt x="1271146" y="2612881"/>
                </a:cubicBezTo>
                <a:close/>
                <a:moveTo>
                  <a:pt x="5232350" y="2612912"/>
                </a:moveTo>
                <a:cubicBezTo>
                  <a:pt x="5245121" y="2610280"/>
                  <a:pt x="5255411" y="2597637"/>
                  <a:pt x="5252471" y="2583801"/>
                </a:cubicBezTo>
                <a:cubicBezTo>
                  <a:pt x="5252307" y="2557352"/>
                  <a:pt x="5205105" y="2558169"/>
                  <a:pt x="5204941" y="2584127"/>
                </a:cubicBezTo>
                <a:cubicBezTo>
                  <a:pt x="5202165" y="2595555"/>
                  <a:pt x="5209025" y="2606984"/>
                  <a:pt x="5219151" y="2611882"/>
                </a:cubicBezTo>
                <a:cubicBezTo>
                  <a:pt x="5223561" y="2613555"/>
                  <a:pt x="5228094" y="2613790"/>
                  <a:pt x="5232350" y="2612912"/>
                </a:cubicBezTo>
                <a:close/>
                <a:moveTo>
                  <a:pt x="5670495" y="2612920"/>
                </a:moveTo>
                <a:cubicBezTo>
                  <a:pt x="5685228" y="2611299"/>
                  <a:pt x="5697745" y="2596279"/>
                  <a:pt x="5691532" y="2580251"/>
                </a:cubicBezTo>
                <a:cubicBezTo>
                  <a:pt x="5686984" y="2558227"/>
                  <a:pt x="5649139" y="2558227"/>
                  <a:pt x="5645079" y="2580577"/>
                </a:cubicBezTo>
                <a:cubicBezTo>
                  <a:pt x="5642967" y="2591018"/>
                  <a:pt x="5644754" y="2604722"/>
                  <a:pt x="5655636" y="2609616"/>
                </a:cubicBezTo>
                <a:cubicBezTo>
                  <a:pt x="5660427" y="2612512"/>
                  <a:pt x="5665584" y="2613460"/>
                  <a:pt x="5670495" y="2612920"/>
                </a:cubicBezTo>
                <a:close/>
                <a:moveTo>
                  <a:pt x="5599391" y="2612923"/>
                </a:moveTo>
                <a:cubicBezTo>
                  <a:pt x="5612359" y="2610364"/>
                  <a:pt x="5623407" y="2597815"/>
                  <a:pt x="5619827" y="2583879"/>
                </a:cubicBezTo>
                <a:cubicBezTo>
                  <a:pt x="5617687" y="2566449"/>
                  <a:pt x="5594811" y="2558227"/>
                  <a:pt x="5580657" y="2567436"/>
                </a:cubicBezTo>
                <a:cubicBezTo>
                  <a:pt x="5563377" y="2577137"/>
                  <a:pt x="5567656" y="2606078"/>
                  <a:pt x="5586253" y="2611833"/>
                </a:cubicBezTo>
                <a:cubicBezTo>
                  <a:pt x="5590532" y="2613519"/>
                  <a:pt x="5595068" y="2613776"/>
                  <a:pt x="5599391" y="2612923"/>
                </a:cubicBezTo>
                <a:close/>
                <a:moveTo>
                  <a:pt x="4791118" y="2612924"/>
                </a:moveTo>
                <a:cubicBezTo>
                  <a:pt x="4804428" y="2611271"/>
                  <a:pt x="4815982" y="2598664"/>
                  <a:pt x="4811915" y="2584028"/>
                </a:cubicBezTo>
                <a:cubicBezTo>
                  <a:pt x="4812737" y="2559594"/>
                  <a:pt x="4771492" y="2556478"/>
                  <a:pt x="4765905" y="2578617"/>
                </a:cubicBezTo>
                <a:cubicBezTo>
                  <a:pt x="4763112" y="2590260"/>
                  <a:pt x="4764591" y="2606331"/>
                  <a:pt x="4777736" y="2610595"/>
                </a:cubicBezTo>
                <a:cubicBezTo>
                  <a:pt x="4782050" y="2612809"/>
                  <a:pt x="4786682" y="2613475"/>
                  <a:pt x="4791118" y="2612924"/>
                </a:cubicBezTo>
                <a:close/>
                <a:moveTo>
                  <a:pt x="2298678" y="2612958"/>
                </a:moveTo>
                <a:cubicBezTo>
                  <a:pt x="2311394" y="2610738"/>
                  <a:pt x="2321943" y="2598662"/>
                  <a:pt x="2318903" y="2584670"/>
                </a:cubicBezTo>
                <a:cubicBezTo>
                  <a:pt x="2317444" y="2564879"/>
                  <a:pt x="2290365" y="2558227"/>
                  <a:pt x="2277069" y="2570719"/>
                </a:cubicBezTo>
                <a:cubicBezTo>
                  <a:pt x="2265233" y="2582237"/>
                  <a:pt x="2269449" y="2606571"/>
                  <a:pt x="2285663" y="2611600"/>
                </a:cubicBezTo>
                <a:cubicBezTo>
                  <a:pt x="2289960" y="2613344"/>
                  <a:pt x="2294440" y="2613698"/>
                  <a:pt x="2298678" y="2612958"/>
                </a:cubicBezTo>
                <a:close/>
                <a:moveTo>
                  <a:pt x="3690364" y="2612965"/>
                </a:moveTo>
                <a:cubicBezTo>
                  <a:pt x="3705004" y="2611104"/>
                  <a:pt x="3717618" y="2595946"/>
                  <a:pt x="3711357" y="2580698"/>
                </a:cubicBezTo>
                <a:cubicBezTo>
                  <a:pt x="3707919" y="2562949"/>
                  <a:pt x="3683367" y="2560851"/>
                  <a:pt x="3670763" y="2569726"/>
                </a:cubicBezTo>
                <a:cubicBezTo>
                  <a:pt x="3661106" y="2580860"/>
                  <a:pt x="3661106" y="2602643"/>
                  <a:pt x="3675674" y="2609904"/>
                </a:cubicBezTo>
                <a:cubicBezTo>
                  <a:pt x="3680380" y="2612728"/>
                  <a:pt x="3685484" y="2613585"/>
                  <a:pt x="3690364" y="2612965"/>
                </a:cubicBezTo>
                <a:close/>
                <a:moveTo>
                  <a:pt x="1561210" y="2612983"/>
                </a:moveTo>
                <a:cubicBezTo>
                  <a:pt x="1575666" y="2612463"/>
                  <a:pt x="1589370" y="2600013"/>
                  <a:pt x="1584752" y="2583618"/>
                </a:cubicBezTo>
                <a:cubicBezTo>
                  <a:pt x="1582969" y="2559636"/>
                  <a:pt x="1545533" y="2557352"/>
                  <a:pt x="1537754" y="2578724"/>
                </a:cubicBezTo>
                <a:cubicBezTo>
                  <a:pt x="1535810" y="2589328"/>
                  <a:pt x="1535810" y="2603847"/>
                  <a:pt x="1547154" y="2609231"/>
                </a:cubicBezTo>
                <a:cubicBezTo>
                  <a:pt x="1551489" y="2612004"/>
                  <a:pt x="1556391" y="2613156"/>
                  <a:pt x="1561210" y="2612983"/>
                </a:cubicBezTo>
                <a:close/>
                <a:moveTo>
                  <a:pt x="975549" y="2612999"/>
                </a:moveTo>
                <a:cubicBezTo>
                  <a:pt x="994995" y="2613655"/>
                  <a:pt x="1000551" y="2592993"/>
                  <a:pt x="1000061" y="2577250"/>
                </a:cubicBezTo>
                <a:cubicBezTo>
                  <a:pt x="989275" y="2567903"/>
                  <a:pt x="974241" y="2558227"/>
                  <a:pt x="960188" y="2567411"/>
                </a:cubicBezTo>
                <a:cubicBezTo>
                  <a:pt x="938454" y="2579054"/>
                  <a:pt x="951037" y="2615951"/>
                  <a:pt x="975549" y="2612999"/>
                </a:cubicBezTo>
                <a:close/>
                <a:moveTo>
                  <a:pt x="5743436" y="2613008"/>
                </a:moveTo>
                <a:cubicBezTo>
                  <a:pt x="5756804" y="2611558"/>
                  <a:pt x="5768696" y="2599296"/>
                  <a:pt x="5765428" y="2584484"/>
                </a:cubicBezTo>
                <a:cubicBezTo>
                  <a:pt x="5764459" y="2562468"/>
                  <a:pt x="5730568" y="2556478"/>
                  <a:pt x="5720401" y="2574933"/>
                </a:cubicBezTo>
                <a:cubicBezTo>
                  <a:pt x="5715559" y="2586588"/>
                  <a:pt x="5716527" y="2605043"/>
                  <a:pt x="5730084" y="2610547"/>
                </a:cubicBezTo>
                <a:cubicBezTo>
                  <a:pt x="5734361" y="2612773"/>
                  <a:pt x="5738980" y="2613491"/>
                  <a:pt x="5743436" y="2613008"/>
                </a:cubicBezTo>
                <a:close/>
                <a:moveTo>
                  <a:pt x="1490135" y="2613012"/>
                </a:moveTo>
                <a:cubicBezTo>
                  <a:pt x="1503512" y="2611487"/>
                  <a:pt x="1515473" y="2599127"/>
                  <a:pt x="1512186" y="2584284"/>
                </a:cubicBezTo>
                <a:cubicBezTo>
                  <a:pt x="1510887" y="2560240"/>
                  <a:pt x="1471605" y="2556478"/>
                  <a:pt x="1463813" y="2578396"/>
                </a:cubicBezTo>
                <a:cubicBezTo>
                  <a:pt x="1457970" y="2590663"/>
                  <a:pt x="1464787" y="2605384"/>
                  <a:pt x="1476799" y="2610618"/>
                </a:cubicBezTo>
                <a:cubicBezTo>
                  <a:pt x="1481060" y="2612826"/>
                  <a:pt x="1485676" y="2613521"/>
                  <a:pt x="1490135" y="2613012"/>
                </a:cubicBezTo>
                <a:close/>
                <a:moveTo>
                  <a:pt x="1048745" y="2613017"/>
                </a:moveTo>
                <a:cubicBezTo>
                  <a:pt x="1062472" y="2611889"/>
                  <a:pt x="1075418" y="2600011"/>
                  <a:pt x="1071745" y="2584910"/>
                </a:cubicBezTo>
                <a:cubicBezTo>
                  <a:pt x="1071255" y="2566576"/>
                  <a:pt x="1048404" y="2558227"/>
                  <a:pt x="1034202" y="2567067"/>
                </a:cubicBezTo>
                <a:cubicBezTo>
                  <a:pt x="1018043" y="2575252"/>
                  <a:pt x="1018859" y="2602753"/>
                  <a:pt x="1035345" y="2610283"/>
                </a:cubicBezTo>
                <a:cubicBezTo>
                  <a:pt x="1039508" y="2612575"/>
                  <a:pt x="1044170" y="2613393"/>
                  <a:pt x="1048745" y="2613017"/>
                </a:cubicBezTo>
                <a:close/>
                <a:moveTo>
                  <a:pt x="5451032" y="2613053"/>
                </a:moveTo>
                <a:cubicBezTo>
                  <a:pt x="5464388" y="2611419"/>
                  <a:pt x="5476495" y="2598988"/>
                  <a:pt x="5472984" y="2584255"/>
                </a:cubicBezTo>
                <a:cubicBezTo>
                  <a:pt x="5471854" y="2564939"/>
                  <a:pt x="5445541" y="2558227"/>
                  <a:pt x="5432304" y="2569686"/>
                </a:cubicBezTo>
                <a:cubicBezTo>
                  <a:pt x="5419067" y="2579999"/>
                  <a:pt x="5421650" y="2604881"/>
                  <a:pt x="5437793" y="2610774"/>
                </a:cubicBezTo>
                <a:cubicBezTo>
                  <a:pt x="5441990" y="2612943"/>
                  <a:pt x="5446581" y="2613598"/>
                  <a:pt x="5451032" y="2613053"/>
                </a:cubicBezTo>
                <a:close/>
                <a:moveTo>
                  <a:pt x="6181221" y="2613094"/>
                </a:moveTo>
                <a:cubicBezTo>
                  <a:pt x="6195886" y="2612802"/>
                  <a:pt x="6209956" y="2599654"/>
                  <a:pt x="6205439" y="2583187"/>
                </a:cubicBezTo>
                <a:cubicBezTo>
                  <a:pt x="6203649" y="2564509"/>
                  <a:pt x="6180209" y="2559102"/>
                  <a:pt x="6166211" y="2567786"/>
                </a:cubicBezTo>
                <a:cubicBezTo>
                  <a:pt x="6154165" y="2577453"/>
                  <a:pt x="6152863" y="2600227"/>
                  <a:pt x="6167024" y="2608747"/>
                </a:cubicBezTo>
                <a:cubicBezTo>
                  <a:pt x="6171378" y="2611860"/>
                  <a:pt x="6176333" y="2613191"/>
                  <a:pt x="6181221" y="2613094"/>
                </a:cubicBezTo>
                <a:close/>
                <a:moveTo>
                  <a:pt x="4130497" y="2613104"/>
                </a:moveTo>
                <a:cubicBezTo>
                  <a:pt x="4143867" y="2611420"/>
                  <a:pt x="4155549" y="2598943"/>
                  <a:pt x="4151168" y="2583872"/>
                </a:cubicBezTo>
                <a:cubicBezTo>
                  <a:pt x="4151817" y="2559330"/>
                  <a:pt x="4110606" y="2557353"/>
                  <a:pt x="4104765" y="2579095"/>
                </a:cubicBezTo>
                <a:cubicBezTo>
                  <a:pt x="4101034" y="2590955"/>
                  <a:pt x="4104116" y="2606603"/>
                  <a:pt x="4117096" y="2610885"/>
                </a:cubicBezTo>
                <a:cubicBezTo>
                  <a:pt x="4121396" y="2613026"/>
                  <a:pt x="4126040" y="2613665"/>
                  <a:pt x="4130497" y="2613104"/>
                </a:cubicBezTo>
                <a:close/>
                <a:moveTo>
                  <a:pt x="6404234" y="2613114"/>
                </a:moveTo>
                <a:cubicBezTo>
                  <a:pt x="6418037" y="2611803"/>
                  <a:pt x="6430398" y="2599716"/>
                  <a:pt x="6426003" y="2583928"/>
                </a:cubicBezTo>
                <a:cubicBezTo>
                  <a:pt x="6425840" y="2564686"/>
                  <a:pt x="6403052" y="2561726"/>
                  <a:pt x="6388890" y="2566167"/>
                </a:cubicBezTo>
                <a:cubicBezTo>
                  <a:pt x="6374403" y="2575705"/>
                  <a:pt x="6373264" y="2603662"/>
                  <a:pt x="6390518" y="2610570"/>
                </a:cubicBezTo>
                <a:cubicBezTo>
                  <a:pt x="6394872" y="2612790"/>
                  <a:pt x="6399633" y="2613550"/>
                  <a:pt x="6404234" y="2613114"/>
                </a:cubicBezTo>
                <a:close/>
                <a:moveTo>
                  <a:pt x="1191371" y="2613114"/>
                </a:moveTo>
                <a:cubicBezTo>
                  <a:pt x="1204606" y="2613962"/>
                  <a:pt x="1218415" y="2604774"/>
                  <a:pt x="1217678" y="2589852"/>
                </a:cubicBezTo>
                <a:cubicBezTo>
                  <a:pt x="1220952" y="2573079"/>
                  <a:pt x="1203767" y="2559102"/>
                  <a:pt x="1188054" y="2564364"/>
                </a:cubicBezTo>
                <a:cubicBezTo>
                  <a:pt x="1167105" y="2566337"/>
                  <a:pt x="1164977" y="2597087"/>
                  <a:pt x="1178889" y="2608762"/>
                </a:cubicBezTo>
                <a:cubicBezTo>
                  <a:pt x="1182613" y="2611434"/>
                  <a:pt x="1186960" y="2612832"/>
                  <a:pt x="1191371" y="2613114"/>
                </a:cubicBezTo>
                <a:close/>
                <a:moveTo>
                  <a:pt x="4349214" y="2613143"/>
                </a:moveTo>
                <a:cubicBezTo>
                  <a:pt x="4362973" y="2612039"/>
                  <a:pt x="4375515" y="2600354"/>
                  <a:pt x="4372456" y="2585265"/>
                </a:cubicBezTo>
                <a:cubicBezTo>
                  <a:pt x="4372456" y="2560731"/>
                  <a:pt x="4331015" y="2556478"/>
                  <a:pt x="4325142" y="2579214"/>
                </a:cubicBezTo>
                <a:cubicBezTo>
                  <a:pt x="4323184" y="2590499"/>
                  <a:pt x="4323673" y="2604893"/>
                  <a:pt x="4335583" y="2610454"/>
                </a:cubicBezTo>
                <a:cubicBezTo>
                  <a:pt x="4339907" y="2612703"/>
                  <a:pt x="4344628" y="2613511"/>
                  <a:pt x="4349214" y="2613143"/>
                </a:cubicBezTo>
                <a:close/>
                <a:moveTo>
                  <a:pt x="244589" y="2613165"/>
                </a:moveTo>
                <a:cubicBezTo>
                  <a:pt x="257397" y="2610934"/>
                  <a:pt x="268045" y="2597977"/>
                  <a:pt x="264040" y="2583920"/>
                </a:cubicBezTo>
                <a:cubicBezTo>
                  <a:pt x="263555" y="2560124"/>
                  <a:pt x="224081" y="2557353"/>
                  <a:pt x="217934" y="2579193"/>
                </a:cubicBezTo>
                <a:cubicBezTo>
                  <a:pt x="213404" y="2591580"/>
                  <a:pt x="218743" y="2606737"/>
                  <a:pt x="231523" y="2611464"/>
                </a:cubicBezTo>
                <a:cubicBezTo>
                  <a:pt x="235810" y="2613461"/>
                  <a:pt x="240320" y="2613909"/>
                  <a:pt x="244589" y="2613165"/>
                </a:cubicBezTo>
                <a:close/>
                <a:moveTo>
                  <a:pt x="1783086" y="2613179"/>
                </a:moveTo>
                <a:cubicBezTo>
                  <a:pt x="1796614" y="2611779"/>
                  <a:pt x="1809131" y="2598700"/>
                  <a:pt x="1805213" y="2584052"/>
                </a:cubicBezTo>
                <a:cubicBezTo>
                  <a:pt x="1803744" y="2561730"/>
                  <a:pt x="1769140" y="2556478"/>
                  <a:pt x="1759836" y="2575517"/>
                </a:cubicBezTo>
                <a:cubicBezTo>
                  <a:pt x="1751838" y="2587334"/>
                  <a:pt x="1757551" y="2603911"/>
                  <a:pt x="1769793" y="2610312"/>
                </a:cubicBezTo>
                <a:cubicBezTo>
                  <a:pt x="1773955" y="2612815"/>
                  <a:pt x="1778577" y="2613646"/>
                  <a:pt x="1783086" y="2613179"/>
                </a:cubicBezTo>
                <a:close/>
                <a:moveTo>
                  <a:pt x="903892" y="2613186"/>
                </a:moveTo>
                <a:cubicBezTo>
                  <a:pt x="916942" y="2611030"/>
                  <a:pt x="927942" y="2598169"/>
                  <a:pt x="925268" y="2583928"/>
                </a:cubicBezTo>
                <a:cubicBezTo>
                  <a:pt x="923810" y="2563793"/>
                  <a:pt x="895288" y="2558227"/>
                  <a:pt x="882324" y="2570996"/>
                </a:cubicBezTo>
                <a:cubicBezTo>
                  <a:pt x="869360" y="2582127"/>
                  <a:pt x="873898" y="2606518"/>
                  <a:pt x="890589" y="2611429"/>
                </a:cubicBezTo>
                <a:cubicBezTo>
                  <a:pt x="894964" y="2613434"/>
                  <a:pt x="899542" y="2613905"/>
                  <a:pt x="903892" y="2613186"/>
                </a:cubicBezTo>
                <a:close/>
                <a:moveTo>
                  <a:pt x="386055" y="2613242"/>
                </a:moveTo>
                <a:cubicBezTo>
                  <a:pt x="400158" y="2613455"/>
                  <a:pt x="413482" y="2600254"/>
                  <a:pt x="415438" y="2585410"/>
                </a:cubicBezTo>
                <a:cubicBezTo>
                  <a:pt x="408919" y="2574054"/>
                  <a:pt x="399628" y="2561725"/>
                  <a:pt x="384634" y="2565132"/>
                </a:cubicBezTo>
                <a:cubicBezTo>
                  <a:pt x="362468" y="2563834"/>
                  <a:pt x="353341" y="2597090"/>
                  <a:pt x="372084" y="2608122"/>
                </a:cubicBezTo>
                <a:cubicBezTo>
                  <a:pt x="376567" y="2611610"/>
                  <a:pt x="381354" y="2613171"/>
                  <a:pt x="386055" y="2613242"/>
                </a:cubicBezTo>
                <a:close/>
                <a:moveTo>
                  <a:pt x="756139" y="2613245"/>
                </a:moveTo>
                <a:cubicBezTo>
                  <a:pt x="769386" y="2611906"/>
                  <a:pt x="780962" y="2599019"/>
                  <a:pt x="778151" y="2584570"/>
                </a:cubicBezTo>
                <a:cubicBezTo>
                  <a:pt x="777663" y="2566938"/>
                  <a:pt x="755347" y="2559101"/>
                  <a:pt x="741338" y="2567101"/>
                </a:cubicBezTo>
                <a:cubicBezTo>
                  <a:pt x="725049" y="2575591"/>
                  <a:pt x="726515" y="2602855"/>
                  <a:pt x="742804" y="2610365"/>
                </a:cubicBezTo>
                <a:cubicBezTo>
                  <a:pt x="747121" y="2612855"/>
                  <a:pt x="751722" y="2613692"/>
                  <a:pt x="756139" y="2613245"/>
                </a:cubicBezTo>
                <a:close/>
                <a:moveTo>
                  <a:pt x="5521097" y="2613271"/>
                </a:moveTo>
                <a:cubicBezTo>
                  <a:pt x="5535983" y="2613056"/>
                  <a:pt x="5550662" y="2600261"/>
                  <a:pt x="5546625" y="2583976"/>
                </a:cubicBezTo>
                <a:cubicBezTo>
                  <a:pt x="5544994" y="2567650"/>
                  <a:pt x="5525259" y="2559976"/>
                  <a:pt x="5511395" y="2565854"/>
                </a:cubicBezTo>
                <a:cubicBezTo>
                  <a:pt x="5493617" y="2571405"/>
                  <a:pt x="5491660" y="2599485"/>
                  <a:pt x="5506828" y="2608955"/>
                </a:cubicBezTo>
                <a:cubicBezTo>
                  <a:pt x="5511151" y="2612016"/>
                  <a:pt x="5516135" y="2613342"/>
                  <a:pt x="5521097" y="2613271"/>
                </a:cubicBezTo>
                <a:close/>
                <a:moveTo>
                  <a:pt x="3834043" y="2613369"/>
                </a:moveTo>
                <a:cubicBezTo>
                  <a:pt x="3848818" y="2613208"/>
                  <a:pt x="3863341" y="2600559"/>
                  <a:pt x="3858693" y="2583940"/>
                </a:cubicBezTo>
                <a:cubicBezTo>
                  <a:pt x="3857878" y="2564244"/>
                  <a:pt x="3832440" y="2559976"/>
                  <a:pt x="3818580" y="2568347"/>
                </a:cubicBezTo>
                <a:cubicBezTo>
                  <a:pt x="3807818" y="2578524"/>
                  <a:pt x="3807166" y="2600190"/>
                  <a:pt x="3819885" y="2609053"/>
                </a:cubicBezTo>
                <a:cubicBezTo>
                  <a:pt x="3824165" y="2612090"/>
                  <a:pt x="3829118" y="2613423"/>
                  <a:pt x="3834043" y="2613369"/>
                </a:cubicBezTo>
                <a:close/>
                <a:moveTo>
                  <a:pt x="2142839" y="2679088"/>
                </a:moveTo>
                <a:cubicBezTo>
                  <a:pt x="2154361" y="2681694"/>
                  <a:pt x="2169159" y="2672008"/>
                  <a:pt x="2164307" y="2657987"/>
                </a:cubicBezTo>
                <a:cubicBezTo>
                  <a:pt x="2163337" y="2644212"/>
                  <a:pt x="2146194" y="2640440"/>
                  <a:pt x="2136006" y="2646672"/>
                </a:cubicBezTo>
                <a:cubicBezTo>
                  <a:pt x="2130992" y="2654051"/>
                  <a:pt x="2127920" y="2664055"/>
                  <a:pt x="2133257" y="2672090"/>
                </a:cubicBezTo>
                <a:cubicBezTo>
                  <a:pt x="2135521" y="2675985"/>
                  <a:pt x="2138998" y="2678219"/>
                  <a:pt x="2142839" y="2679088"/>
                </a:cubicBezTo>
                <a:close/>
                <a:moveTo>
                  <a:pt x="5534788" y="2682088"/>
                </a:moveTo>
                <a:cubicBezTo>
                  <a:pt x="5543602" y="2677965"/>
                  <a:pt x="5549711" y="2669718"/>
                  <a:pt x="5547415" y="2658181"/>
                </a:cubicBezTo>
                <a:cubicBezTo>
                  <a:pt x="5545119" y="2634782"/>
                  <a:pt x="5511502" y="2631694"/>
                  <a:pt x="5498874" y="2648431"/>
                </a:cubicBezTo>
                <a:cubicBezTo>
                  <a:pt x="5494283" y="2659318"/>
                  <a:pt x="5495103" y="2674430"/>
                  <a:pt x="5505926" y="2681255"/>
                </a:cubicBezTo>
                <a:cubicBezTo>
                  <a:pt x="5514453" y="2686211"/>
                  <a:pt x="5525973" y="2686211"/>
                  <a:pt x="5534788" y="2682088"/>
                </a:cubicBezTo>
                <a:close/>
                <a:moveTo>
                  <a:pt x="4944872" y="2683224"/>
                </a:moveTo>
                <a:cubicBezTo>
                  <a:pt x="4952969" y="2680264"/>
                  <a:pt x="4959406" y="2673779"/>
                  <a:pt x="4960062" y="2664354"/>
                </a:cubicBezTo>
                <a:cubicBezTo>
                  <a:pt x="4962522" y="2648082"/>
                  <a:pt x="4946287" y="2635193"/>
                  <a:pt x="4930708" y="2638415"/>
                </a:cubicBezTo>
                <a:cubicBezTo>
                  <a:pt x="4909225" y="2638738"/>
                  <a:pt x="4902174" y="2670638"/>
                  <a:pt x="4919721" y="2680949"/>
                </a:cubicBezTo>
                <a:cubicBezTo>
                  <a:pt x="4927018" y="2685621"/>
                  <a:pt x="4936776" y="2686185"/>
                  <a:pt x="4944872" y="2683224"/>
                </a:cubicBezTo>
                <a:close/>
                <a:moveTo>
                  <a:pt x="5164854" y="2683256"/>
                </a:moveTo>
                <a:cubicBezTo>
                  <a:pt x="5173226" y="2680286"/>
                  <a:pt x="5179761" y="2673614"/>
                  <a:pt x="5179434" y="2663607"/>
                </a:cubicBezTo>
                <a:cubicBezTo>
                  <a:pt x="5182048" y="2646522"/>
                  <a:pt x="5164568" y="2634318"/>
                  <a:pt x="5148886" y="2638386"/>
                </a:cubicBezTo>
                <a:cubicBezTo>
                  <a:pt x="5128793" y="2640664"/>
                  <a:pt x="5125199" y="2669465"/>
                  <a:pt x="5139248" y="2680693"/>
                </a:cubicBezTo>
                <a:cubicBezTo>
                  <a:pt x="5146272" y="2685493"/>
                  <a:pt x="5156482" y="2686225"/>
                  <a:pt x="5164854" y="2683256"/>
                </a:cubicBezTo>
                <a:close/>
                <a:moveTo>
                  <a:pt x="1129011" y="2683411"/>
                </a:moveTo>
                <a:cubicBezTo>
                  <a:pt x="1137157" y="2680805"/>
                  <a:pt x="1143553" y="2674248"/>
                  <a:pt x="1143070" y="2664067"/>
                </a:cubicBezTo>
                <a:cubicBezTo>
                  <a:pt x="1146610" y="2646963"/>
                  <a:pt x="1129071" y="2633443"/>
                  <a:pt x="1113463" y="2639307"/>
                </a:cubicBezTo>
                <a:cubicBezTo>
                  <a:pt x="1096085" y="2642728"/>
                  <a:pt x="1092384" y="2667814"/>
                  <a:pt x="1104452" y="2679054"/>
                </a:cubicBezTo>
                <a:cubicBezTo>
                  <a:pt x="1110969" y="2684673"/>
                  <a:pt x="1120865" y="2686017"/>
                  <a:pt x="1129011" y="2683411"/>
                </a:cubicBezTo>
                <a:close/>
                <a:moveTo>
                  <a:pt x="985055" y="2683470"/>
                </a:moveTo>
                <a:cubicBezTo>
                  <a:pt x="993225" y="2680788"/>
                  <a:pt x="999454" y="2674497"/>
                  <a:pt x="998968" y="2664254"/>
                </a:cubicBezTo>
                <a:cubicBezTo>
                  <a:pt x="1003175" y="2645542"/>
                  <a:pt x="981010" y="2633443"/>
                  <a:pt x="965154" y="2639573"/>
                </a:cubicBezTo>
                <a:cubicBezTo>
                  <a:pt x="946710" y="2643767"/>
                  <a:pt x="942827" y="2671997"/>
                  <a:pt x="959491" y="2681030"/>
                </a:cubicBezTo>
                <a:cubicBezTo>
                  <a:pt x="966772" y="2685224"/>
                  <a:pt x="976885" y="2686152"/>
                  <a:pt x="985055" y="2683470"/>
                </a:cubicBezTo>
                <a:close/>
                <a:moveTo>
                  <a:pt x="5438417" y="2683631"/>
                </a:moveTo>
                <a:cubicBezTo>
                  <a:pt x="5454980" y="2690293"/>
                  <a:pt x="5476791" y="2677294"/>
                  <a:pt x="5473183" y="2658282"/>
                </a:cubicBezTo>
                <a:cubicBezTo>
                  <a:pt x="5472363" y="2634883"/>
                  <a:pt x="5435958" y="2630820"/>
                  <a:pt x="5425134" y="2649182"/>
                </a:cubicBezTo>
                <a:cubicBezTo>
                  <a:pt x="5419067" y="2661369"/>
                  <a:pt x="5423330" y="2680706"/>
                  <a:pt x="5438417" y="2683631"/>
                </a:cubicBezTo>
                <a:close/>
                <a:moveTo>
                  <a:pt x="5750964" y="2683652"/>
                </a:moveTo>
                <a:cubicBezTo>
                  <a:pt x="5759504" y="2680940"/>
                  <a:pt x="5766180" y="2674339"/>
                  <a:pt x="5766016" y="2663893"/>
                </a:cubicBezTo>
                <a:cubicBezTo>
                  <a:pt x="5769784" y="2645753"/>
                  <a:pt x="5750288" y="2633443"/>
                  <a:pt x="5734069" y="2638950"/>
                </a:cubicBezTo>
                <a:cubicBezTo>
                  <a:pt x="5715556" y="2642513"/>
                  <a:pt x="5712935" y="2668266"/>
                  <a:pt x="5724731" y="2680089"/>
                </a:cubicBezTo>
                <a:cubicBezTo>
                  <a:pt x="5732022" y="2685191"/>
                  <a:pt x="5742425" y="2686365"/>
                  <a:pt x="5750964" y="2683652"/>
                </a:cubicBezTo>
                <a:close/>
                <a:moveTo>
                  <a:pt x="4064138" y="2683733"/>
                </a:moveTo>
                <a:cubicBezTo>
                  <a:pt x="4072932" y="2680805"/>
                  <a:pt x="4079950" y="2673882"/>
                  <a:pt x="4080114" y="2663479"/>
                </a:cubicBezTo>
                <a:cubicBezTo>
                  <a:pt x="4083542" y="2643491"/>
                  <a:pt x="4056936" y="2631694"/>
                  <a:pt x="4041429" y="2640705"/>
                </a:cubicBezTo>
                <a:cubicBezTo>
                  <a:pt x="4027065" y="2647586"/>
                  <a:pt x="4024943" y="2670196"/>
                  <a:pt x="4037511" y="2680026"/>
                </a:cubicBezTo>
                <a:cubicBezTo>
                  <a:pt x="4044775" y="2685597"/>
                  <a:pt x="4055344" y="2686662"/>
                  <a:pt x="4064138" y="2683733"/>
                </a:cubicBezTo>
                <a:close/>
                <a:moveTo>
                  <a:pt x="5969870" y="2683776"/>
                </a:moveTo>
                <a:cubicBezTo>
                  <a:pt x="5978903" y="2681321"/>
                  <a:pt x="5986250" y="2674763"/>
                  <a:pt x="5986491" y="2664062"/>
                </a:cubicBezTo>
                <a:cubicBezTo>
                  <a:pt x="5990185" y="2641210"/>
                  <a:pt x="5959030" y="2629945"/>
                  <a:pt x="5943935" y="2644590"/>
                </a:cubicBezTo>
                <a:cubicBezTo>
                  <a:pt x="5933336" y="2652958"/>
                  <a:pt x="5934781" y="2669534"/>
                  <a:pt x="5943132" y="2678867"/>
                </a:cubicBezTo>
                <a:cubicBezTo>
                  <a:pt x="5950117" y="2684580"/>
                  <a:pt x="5960837" y="2686230"/>
                  <a:pt x="5969870" y="2683776"/>
                </a:cubicBezTo>
                <a:close/>
                <a:moveTo>
                  <a:pt x="2212517" y="2683804"/>
                </a:moveTo>
                <a:cubicBezTo>
                  <a:pt x="2221041" y="2686050"/>
                  <a:pt x="2231609" y="2684755"/>
                  <a:pt x="2239383" y="2681842"/>
                </a:cubicBezTo>
                <a:cubicBezTo>
                  <a:pt x="2242460" y="2670510"/>
                  <a:pt x="2248615" y="2656265"/>
                  <a:pt x="2239383" y="2645905"/>
                </a:cubicBezTo>
                <a:cubicBezTo>
                  <a:pt x="2225616" y="2629070"/>
                  <a:pt x="2191766" y="2640563"/>
                  <a:pt x="2197920" y="2664521"/>
                </a:cubicBezTo>
                <a:cubicBezTo>
                  <a:pt x="2197516" y="2675771"/>
                  <a:pt x="2203994" y="2681558"/>
                  <a:pt x="2212517" y="2683804"/>
                </a:cubicBezTo>
                <a:close/>
                <a:moveTo>
                  <a:pt x="396176" y="2683906"/>
                </a:moveTo>
                <a:cubicBezTo>
                  <a:pt x="405186" y="2681119"/>
                  <a:pt x="412354" y="2674244"/>
                  <a:pt x="412272" y="2663668"/>
                </a:cubicBezTo>
                <a:cubicBezTo>
                  <a:pt x="417187" y="2637470"/>
                  <a:pt x="375902" y="2628195"/>
                  <a:pt x="364434" y="2649511"/>
                </a:cubicBezTo>
                <a:cubicBezTo>
                  <a:pt x="360338" y="2658949"/>
                  <a:pt x="360502" y="2672617"/>
                  <a:pt x="369021" y="2679614"/>
                </a:cubicBezTo>
                <a:cubicBezTo>
                  <a:pt x="376312" y="2685391"/>
                  <a:pt x="387165" y="2686692"/>
                  <a:pt x="396176" y="2683906"/>
                </a:cubicBezTo>
                <a:close/>
                <a:moveTo>
                  <a:pt x="1477769" y="2683956"/>
                </a:moveTo>
                <a:cubicBezTo>
                  <a:pt x="1494029" y="2690293"/>
                  <a:pt x="1517444" y="2678269"/>
                  <a:pt x="1512891" y="2658607"/>
                </a:cubicBezTo>
                <a:cubicBezTo>
                  <a:pt x="1512728" y="2633583"/>
                  <a:pt x="1470777" y="2630820"/>
                  <a:pt x="1463947" y="2653244"/>
                </a:cubicBezTo>
                <a:cubicBezTo>
                  <a:pt x="1459720" y="2664619"/>
                  <a:pt x="1464923" y="2680869"/>
                  <a:pt x="1477769" y="2683956"/>
                </a:cubicBezTo>
                <a:close/>
                <a:moveTo>
                  <a:pt x="817583" y="2683997"/>
                </a:moveTo>
                <a:cubicBezTo>
                  <a:pt x="834313" y="2690293"/>
                  <a:pt x="856240" y="2678025"/>
                  <a:pt x="852180" y="2658653"/>
                </a:cubicBezTo>
                <a:cubicBezTo>
                  <a:pt x="850393" y="2638151"/>
                  <a:pt x="821156" y="2631694"/>
                  <a:pt x="808325" y="2645739"/>
                </a:cubicBezTo>
                <a:cubicBezTo>
                  <a:pt x="799391" y="2657523"/>
                  <a:pt x="802477" y="2678832"/>
                  <a:pt x="817583" y="2683997"/>
                </a:cubicBezTo>
                <a:close/>
                <a:moveTo>
                  <a:pt x="5676411" y="2684053"/>
                </a:moveTo>
                <a:cubicBezTo>
                  <a:pt x="5685163" y="2681314"/>
                  <a:pt x="5692165" y="2674486"/>
                  <a:pt x="5692410" y="2663855"/>
                </a:cubicBezTo>
                <a:cubicBezTo>
                  <a:pt x="5696318" y="2640795"/>
                  <a:pt x="5665704" y="2630819"/>
                  <a:pt x="5649746" y="2643739"/>
                </a:cubicBezTo>
                <a:cubicBezTo>
                  <a:pt x="5642092" y="2653879"/>
                  <a:pt x="5642418" y="2669579"/>
                  <a:pt x="5649908" y="2679719"/>
                </a:cubicBezTo>
                <a:cubicBezTo>
                  <a:pt x="5657155" y="2685443"/>
                  <a:pt x="5667658" y="2686792"/>
                  <a:pt x="5676411" y="2684053"/>
                </a:cubicBezTo>
                <a:close/>
                <a:moveTo>
                  <a:pt x="5090952" y="2684075"/>
                </a:moveTo>
                <a:cubicBezTo>
                  <a:pt x="5099787" y="2681246"/>
                  <a:pt x="5106856" y="2674440"/>
                  <a:pt x="5107018" y="2663945"/>
                </a:cubicBezTo>
                <a:cubicBezTo>
                  <a:pt x="5109456" y="2645578"/>
                  <a:pt x="5089956" y="2633443"/>
                  <a:pt x="5073869" y="2638691"/>
                </a:cubicBezTo>
                <a:cubicBezTo>
                  <a:pt x="5055345" y="2641807"/>
                  <a:pt x="5049983" y="2669029"/>
                  <a:pt x="5064282" y="2680344"/>
                </a:cubicBezTo>
                <a:cubicBezTo>
                  <a:pt x="5071513" y="2685756"/>
                  <a:pt x="5082116" y="2686904"/>
                  <a:pt x="5090952" y="2684075"/>
                </a:cubicBezTo>
                <a:close/>
                <a:moveTo>
                  <a:pt x="892291" y="2684079"/>
                </a:moveTo>
                <a:cubicBezTo>
                  <a:pt x="909081" y="2690293"/>
                  <a:pt x="928833" y="2677046"/>
                  <a:pt x="926199" y="2658566"/>
                </a:cubicBezTo>
                <a:cubicBezTo>
                  <a:pt x="926364" y="2633380"/>
                  <a:pt x="882909" y="2629945"/>
                  <a:pt x="876654" y="2653496"/>
                </a:cubicBezTo>
                <a:cubicBezTo>
                  <a:pt x="870234" y="2665925"/>
                  <a:pt x="879781" y="2680481"/>
                  <a:pt x="892291" y="2684079"/>
                </a:cubicBezTo>
                <a:close/>
                <a:moveTo>
                  <a:pt x="4560150" y="2684085"/>
                </a:moveTo>
                <a:cubicBezTo>
                  <a:pt x="4574411" y="2690293"/>
                  <a:pt x="4593695" y="2681145"/>
                  <a:pt x="4593371" y="2664319"/>
                </a:cubicBezTo>
                <a:cubicBezTo>
                  <a:pt x="4596936" y="2645369"/>
                  <a:pt x="4574411" y="2633443"/>
                  <a:pt x="4558529" y="2639978"/>
                </a:cubicBezTo>
                <a:cubicBezTo>
                  <a:pt x="4537463" y="2645042"/>
                  <a:pt x="4538435" y="2680818"/>
                  <a:pt x="4560150" y="2684085"/>
                </a:cubicBezTo>
                <a:close/>
                <a:moveTo>
                  <a:pt x="6465759" y="2684091"/>
                </a:moveTo>
                <a:cubicBezTo>
                  <a:pt x="6482479" y="2690293"/>
                  <a:pt x="6503581" y="2677725"/>
                  <a:pt x="6500335" y="2658300"/>
                </a:cubicBezTo>
                <a:cubicBezTo>
                  <a:pt x="6498549" y="2637081"/>
                  <a:pt x="6469006" y="2631694"/>
                  <a:pt x="6455371" y="2644916"/>
                </a:cubicBezTo>
                <a:cubicBezTo>
                  <a:pt x="6444982" y="2656995"/>
                  <a:pt x="6449040" y="2680173"/>
                  <a:pt x="6465759" y="2684091"/>
                </a:cubicBezTo>
                <a:close/>
                <a:moveTo>
                  <a:pt x="231953" y="2684152"/>
                </a:moveTo>
                <a:cubicBezTo>
                  <a:pt x="249189" y="2690293"/>
                  <a:pt x="269379" y="2677203"/>
                  <a:pt x="265111" y="2658133"/>
                </a:cubicBezTo>
                <a:cubicBezTo>
                  <a:pt x="264619" y="2634052"/>
                  <a:pt x="222761" y="2630820"/>
                  <a:pt x="217508" y="2653607"/>
                </a:cubicBezTo>
                <a:cubicBezTo>
                  <a:pt x="213404" y="2665243"/>
                  <a:pt x="218165" y="2681728"/>
                  <a:pt x="231953" y="2684152"/>
                </a:cubicBezTo>
                <a:close/>
                <a:moveTo>
                  <a:pt x="5805099" y="2684173"/>
                </a:moveTo>
                <a:cubicBezTo>
                  <a:pt x="5821659" y="2691167"/>
                  <a:pt x="5843252" y="2678317"/>
                  <a:pt x="5838706" y="2658960"/>
                </a:cubicBezTo>
                <a:cubicBezTo>
                  <a:pt x="5839193" y="2634073"/>
                  <a:pt x="5797955" y="2630819"/>
                  <a:pt x="5791786" y="2653429"/>
                </a:cubicBezTo>
                <a:cubicBezTo>
                  <a:pt x="5789026" y="2664816"/>
                  <a:pt x="5791461" y="2681733"/>
                  <a:pt x="5805099" y="2684173"/>
                </a:cubicBezTo>
                <a:close/>
                <a:moveTo>
                  <a:pt x="6044388" y="2684177"/>
                </a:moveTo>
                <a:cubicBezTo>
                  <a:pt x="6053189" y="2681478"/>
                  <a:pt x="6060165" y="2674651"/>
                  <a:pt x="6060084" y="2663859"/>
                </a:cubicBezTo>
                <a:cubicBezTo>
                  <a:pt x="6063653" y="2645381"/>
                  <a:pt x="6042726" y="2633443"/>
                  <a:pt x="6026990" y="2638840"/>
                </a:cubicBezTo>
                <a:cubicBezTo>
                  <a:pt x="6008496" y="2641619"/>
                  <a:pt x="6003305" y="2669091"/>
                  <a:pt x="6017743" y="2679721"/>
                </a:cubicBezTo>
                <a:cubicBezTo>
                  <a:pt x="6024962" y="2685444"/>
                  <a:pt x="6035588" y="2686875"/>
                  <a:pt x="6044388" y="2684177"/>
                </a:cubicBezTo>
                <a:close/>
                <a:moveTo>
                  <a:pt x="763177" y="2684231"/>
                </a:moveTo>
                <a:cubicBezTo>
                  <a:pt x="771808" y="2681526"/>
                  <a:pt x="778599" y="2674814"/>
                  <a:pt x="778114" y="2664319"/>
                </a:cubicBezTo>
                <a:cubicBezTo>
                  <a:pt x="781024" y="2649023"/>
                  <a:pt x="766795" y="2635192"/>
                  <a:pt x="751596" y="2638121"/>
                </a:cubicBezTo>
                <a:cubicBezTo>
                  <a:pt x="730415" y="2637470"/>
                  <a:pt x="723300" y="2667085"/>
                  <a:pt x="737205" y="2680102"/>
                </a:cubicBezTo>
                <a:cubicBezTo>
                  <a:pt x="744077" y="2685635"/>
                  <a:pt x="754547" y="2686936"/>
                  <a:pt x="763177" y="2684231"/>
                </a:cubicBezTo>
                <a:close/>
                <a:moveTo>
                  <a:pt x="4267491" y="2684314"/>
                </a:moveTo>
                <a:cubicBezTo>
                  <a:pt x="4283707" y="2690293"/>
                  <a:pt x="4302194" y="2676718"/>
                  <a:pt x="4298626" y="2659102"/>
                </a:cubicBezTo>
                <a:cubicBezTo>
                  <a:pt x="4299761" y="2636153"/>
                  <a:pt x="4263924" y="2630820"/>
                  <a:pt x="4254032" y="2649244"/>
                </a:cubicBezTo>
                <a:cubicBezTo>
                  <a:pt x="4248843" y="2661850"/>
                  <a:pt x="4251275" y="2681728"/>
                  <a:pt x="4267491" y="2684314"/>
                </a:cubicBezTo>
                <a:close/>
                <a:moveTo>
                  <a:pt x="6614428" y="2684323"/>
                </a:moveTo>
                <a:cubicBezTo>
                  <a:pt x="6628656" y="2688544"/>
                  <a:pt x="6647137" y="2680589"/>
                  <a:pt x="6646810" y="2664029"/>
                </a:cubicBezTo>
                <a:cubicBezTo>
                  <a:pt x="6651389" y="2645521"/>
                  <a:pt x="6627675" y="2634318"/>
                  <a:pt x="6612465" y="2639351"/>
                </a:cubicBezTo>
                <a:cubicBezTo>
                  <a:pt x="6591041" y="2644547"/>
                  <a:pt x="6592022" y="2681725"/>
                  <a:pt x="6614428" y="2684323"/>
                </a:cubicBezTo>
                <a:close/>
                <a:moveTo>
                  <a:pt x="1185255" y="2684401"/>
                </a:moveTo>
                <a:cubicBezTo>
                  <a:pt x="1199900" y="2690293"/>
                  <a:pt x="1219914" y="2680473"/>
                  <a:pt x="1218125" y="2662960"/>
                </a:cubicBezTo>
                <a:cubicBezTo>
                  <a:pt x="1220077" y="2646430"/>
                  <a:pt x="1203805" y="2634318"/>
                  <a:pt x="1188347" y="2638410"/>
                </a:cubicBezTo>
                <a:cubicBezTo>
                  <a:pt x="1166218" y="2641029"/>
                  <a:pt x="1164102" y="2679164"/>
                  <a:pt x="1185255" y="2684401"/>
                </a:cubicBezTo>
                <a:close/>
                <a:moveTo>
                  <a:pt x="1919625" y="2684437"/>
                </a:moveTo>
                <a:cubicBezTo>
                  <a:pt x="1935634" y="2690293"/>
                  <a:pt x="1954747" y="2678256"/>
                  <a:pt x="1952786" y="2660201"/>
                </a:cubicBezTo>
                <a:cubicBezTo>
                  <a:pt x="1953113" y="2634337"/>
                  <a:pt x="1910150" y="2629945"/>
                  <a:pt x="1903452" y="2653857"/>
                </a:cubicBezTo>
                <a:cubicBezTo>
                  <a:pt x="1897898" y="2666544"/>
                  <a:pt x="1905902" y="2681997"/>
                  <a:pt x="1919625" y="2684437"/>
                </a:cubicBezTo>
                <a:close/>
                <a:moveTo>
                  <a:pt x="2361541" y="2684443"/>
                </a:moveTo>
                <a:cubicBezTo>
                  <a:pt x="2377765" y="2690293"/>
                  <a:pt x="2396424" y="2676481"/>
                  <a:pt x="2392368" y="2658769"/>
                </a:cubicBezTo>
                <a:cubicBezTo>
                  <a:pt x="2392205" y="2636833"/>
                  <a:pt x="2358296" y="2630820"/>
                  <a:pt x="2347588" y="2648207"/>
                </a:cubicBezTo>
                <a:cubicBezTo>
                  <a:pt x="2340449" y="2660882"/>
                  <a:pt x="2344343" y="2682981"/>
                  <a:pt x="2361541" y="2684443"/>
                </a:cubicBezTo>
                <a:close/>
                <a:moveTo>
                  <a:pt x="4209162" y="2684469"/>
                </a:moveTo>
                <a:cubicBezTo>
                  <a:pt x="4216665" y="2682594"/>
                  <a:pt x="4222901" y="2677704"/>
                  <a:pt x="4224269" y="2668982"/>
                </a:cubicBezTo>
                <a:cubicBezTo>
                  <a:pt x="4231350" y="2651213"/>
                  <a:pt x="4213326" y="2633444"/>
                  <a:pt x="4195946" y="2638661"/>
                </a:cubicBezTo>
                <a:cubicBezTo>
                  <a:pt x="4175508" y="2640128"/>
                  <a:pt x="4171002" y="2670775"/>
                  <a:pt x="4186451" y="2681861"/>
                </a:cubicBezTo>
                <a:cubicBezTo>
                  <a:pt x="4192888" y="2685202"/>
                  <a:pt x="4201659" y="2686344"/>
                  <a:pt x="4209162" y="2684469"/>
                </a:cubicBezTo>
                <a:close/>
                <a:moveTo>
                  <a:pt x="6540686" y="2684475"/>
                </a:moveTo>
                <a:cubicBezTo>
                  <a:pt x="6556946" y="2690293"/>
                  <a:pt x="6577922" y="2677203"/>
                  <a:pt x="6574345" y="2658779"/>
                </a:cubicBezTo>
                <a:cubicBezTo>
                  <a:pt x="6573694" y="2633891"/>
                  <a:pt x="6531092" y="2630820"/>
                  <a:pt x="6524913" y="2653446"/>
                </a:cubicBezTo>
                <a:cubicBezTo>
                  <a:pt x="6520198" y="2665890"/>
                  <a:pt x="6526702" y="2681889"/>
                  <a:pt x="6540686" y="2684475"/>
                </a:cubicBezTo>
                <a:close/>
                <a:moveTo>
                  <a:pt x="5001543" y="2684475"/>
                </a:moveTo>
                <a:cubicBezTo>
                  <a:pt x="5017731" y="2690293"/>
                  <a:pt x="5036864" y="2676880"/>
                  <a:pt x="5033757" y="2659102"/>
                </a:cubicBezTo>
                <a:cubicBezTo>
                  <a:pt x="5032776" y="2633729"/>
                  <a:pt x="4989932" y="2630820"/>
                  <a:pt x="4983555" y="2654416"/>
                </a:cubicBezTo>
                <a:cubicBezTo>
                  <a:pt x="4979140" y="2667344"/>
                  <a:pt x="4987643" y="2682213"/>
                  <a:pt x="5001543" y="2684475"/>
                </a:cubicBezTo>
                <a:close/>
                <a:moveTo>
                  <a:pt x="3532799" y="2684477"/>
                </a:moveTo>
                <a:cubicBezTo>
                  <a:pt x="3547127" y="2689418"/>
                  <a:pt x="3565318" y="2680853"/>
                  <a:pt x="3566606" y="2664217"/>
                </a:cubicBezTo>
                <a:cubicBezTo>
                  <a:pt x="3570148" y="2639675"/>
                  <a:pt x="3531028" y="2627321"/>
                  <a:pt x="3519598" y="2648569"/>
                </a:cubicBezTo>
                <a:cubicBezTo>
                  <a:pt x="3511549" y="2661417"/>
                  <a:pt x="3517505" y="2681183"/>
                  <a:pt x="3532799" y="2684477"/>
                </a:cubicBezTo>
                <a:close/>
                <a:moveTo>
                  <a:pt x="3767599" y="2684506"/>
                </a:moveTo>
                <a:cubicBezTo>
                  <a:pt x="3775650" y="2682943"/>
                  <a:pt x="3782499" y="2678072"/>
                  <a:pt x="3784130" y="2669062"/>
                </a:cubicBezTo>
                <a:cubicBezTo>
                  <a:pt x="3789674" y="2653151"/>
                  <a:pt x="3777281" y="2634318"/>
                  <a:pt x="3759344" y="2637890"/>
                </a:cubicBezTo>
                <a:cubicBezTo>
                  <a:pt x="3737005" y="2637078"/>
                  <a:pt x="3731950" y="2665815"/>
                  <a:pt x="3743853" y="2680102"/>
                </a:cubicBezTo>
                <a:cubicBezTo>
                  <a:pt x="3750294" y="2684323"/>
                  <a:pt x="3759548" y="2686068"/>
                  <a:pt x="3767599" y="2684506"/>
                </a:cubicBezTo>
                <a:close/>
                <a:moveTo>
                  <a:pt x="6173115" y="2684543"/>
                </a:moveTo>
                <a:cubicBezTo>
                  <a:pt x="6188911" y="2690293"/>
                  <a:pt x="6207963" y="2678464"/>
                  <a:pt x="6206009" y="2660557"/>
                </a:cubicBezTo>
                <a:cubicBezTo>
                  <a:pt x="6207149" y="2638213"/>
                  <a:pt x="6176535" y="2630820"/>
                  <a:pt x="6162856" y="2644785"/>
                </a:cubicBezTo>
                <a:cubicBezTo>
                  <a:pt x="6153737" y="2657271"/>
                  <a:pt x="6155854" y="2680600"/>
                  <a:pt x="6173115" y="2684543"/>
                </a:cubicBezTo>
                <a:close/>
                <a:moveTo>
                  <a:pt x="2286870" y="2684569"/>
                </a:moveTo>
                <a:cubicBezTo>
                  <a:pt x="2303513" y="2690293"/>
                  <a:pt x="2322957" y="2677210"/>
                  <a:pt x="2319167" y="2658729"/>
                </a:cubicBezTo>
                <a:cubicBezTo>
                  <a:pt x="2319167" y="2634034"/>
                  <a:pt x="2276818" y="2629945"/>
                  <a:pt x="2271216" y="2653005"/>
                </a:cubicBezTo>
                <a:cubicBezTo>
                  <a:pt x="2266108" y="2665434"/>
                  <a:pt x="2272699" y="2682280"/>
                  <a:pt x="2286870" y="2684569"/>
                </a:cubicBezTo>
                <a:close/>
                <a:moveTo>
                  <a:pt x="3900102" y="2684621"/>
                </a:moveTo>
                <a:cubicBezTo>
                  <a:pt x="3916327" y="2690293"/>
                  <a:pt x="3936608" y="2676681"/>
                  <a:pt x="3932876" y="2658531"/>
                </a:cubicBezTo>
                <a:cubicBezTo>
                  <a:pt x="3930929" y="2636654"/>
                  <a:pt x="3897020" y="2630820"/>
                  <a:pt x="3886798" y="2649294"/>
                </a:cubicBezTo>
                <a:cubicBezTo>
                  <a:pt x="3880633" y="2661610"/>
                  <a:pt x="3884040" y="2682191"/>
                  <a:pt x="3900102" y="2684621"/>
                </a:cubicBezTo>
                <a:close/>
                <a:moveTo>
                  <a:pt x="1259520" y="2684624"/>
                </a:moveTo>
                <a:cubicBezTo>
                  <a:pt x="1273641" y="2688544"/>
                  <a:pt x="1292796" y="2681358"/>
                  <a:pt x="1291335" y="2663881"/>
                </a:cubicBezTo>
                <a:cubicBezTo>
                  <a:pt x="1294419" y="2647548"/>
                  <a:pt x="1278186" y="2634318"/>
                  <a:pt x="1262604" y="2638238"/>
                </a:cubicBezTo>
                <a:cubicBezTo>
                  <a:pt x="1238255" y="2638728"/>
                  <a:pt x="1235820" y="2680868"/>
                  <a:pt x="1259520" y="2684624"/>
                </a:cubicBezTo>
                <a:close/>
                <a:moveTo>
                  <a:pt x="5587813" y="2684658"/>
                </a:moveTo>
                <a:cubicBezTo>
                  <a:pt x="5603765" y="2689418"/>
                  <a:pt x="5624600" y="2676943"/>
                  <a:pt x="5620693" y="2658559"/>
                </a:cubicBezTo>
                <a:cubicBezTo>
                  <a:pt x="5618414" y="2636236"/>
                  <a:pt x="5585859" y="2630819"/>
                  <a:pt x="5573488" y="2647726"/>
                </a:cubicBezTo>
                <a:cubicBezTo>
                  <a:pt x="5566001" y="2661022"/>
                  <a:pt x="5571372" y="2681868"/>
                  <a:pt x="5587813" y="2684658"/>
                </a:cubicBezTo>
                <a:close/>
                <a:moveTo>
                  <a:pt x="4723545" y="2684689"/>
                </a:moveTo>
                <a:cubicBezTo>
                  <a:pt x="4732206" y="2682060"/>
                  <a:pt x="4739045" y="2675118"/>
                  <a:pt x="4738559" y="2664274"/>
                </a:cubicBezTo>
                <a:cubicBezTo>
                  <a:pt x="4742121" y="2648501"/>
                  <a:pt x="4727876" y="2635192"/>
                  <a:pt x="4712821" y="2637821"/>
                </a:cubicBezTo>
                <a:cubicBezTo>
                  <a:pt x="4691939" y="2636342"/>
                  <a:pt x="4683522" y="2666410"/>
                  <a:pt x="4697605" y="2679226"/>
                </a:cubicBezTo>
                <a:cubicBezTo>
                  <a:pt x="4704404" y="2685634"/>
                  <a:pt x="4714885" y="2687318"/>
                  <a:pt x="4723545" y="2684689"/>
                </a:cubicBezTo>
                <a:close/>
                <a:moveTo>
                  <a:pt x="5880297" y="2684728"/>
                </a:moveTo>
                <a:cubicBezTo>
                  <a:pt x="5896646" y="2690293"/>
                  <a:pt x="5916719" y="2677854"/>
                  <a:pt x="5912025" y="2658705"/>
                </a:cubicBezTo>
                <a:cubicBezTo>
                  <a:pt x="5913643" y="2640865"/>
                  <a:pt x="5891628" y="2634318"/>
                  <a:pt x="5878193" y="2640047"/>
                </a:cubicBezTo>
                <a:cubicBezTo>
                  <a:pt x="5858120" y="2646102"/>
                  <a:pt x="5860063" y="2680309"/>
                  <a:pt x="5880297" y="2684728"/>
                </a:cubicBezTo>
                <a:close/>
                <a:moveTo>
                  <a:pt x="6115079" y="2684730"/>
                </a:moveTo>
                <a:cubicBezTo>
                  <a:pt x="6122915" y="2683118"/>
                  <a:pt x="6129614" y="2678345"/>
                  <a:pt x="6131725" y="2669451"/>
                </a:cubicBezTo>
                <a:cubicBezTo>
                  <a:pt x="6138870" y="2651336"/>
                  <a:pt x="6119870" y="2632569"/>
                  <a:pt x="6101681" y="2638771"/>
                </a:cubicBezTo>
                <a:cubicBezTo>
                  <a:pt x="6081869" y="2641218"/>
                  <a:pt x="6077647" y="2669288"/>
                  <a:pt x="6091613" y="2681037"/>
                </a:cubicBezTo>
                <a:cubicBezTo>
                  <a:pt x="6098271" y="2684791"/>
                  <a:pt x="6107243" y="2686341"/>
                  <a:pt x="6115079" y="2684730"/>
                </a:cubicBezTo>
                <a:close/>
                <a:moveTo>
                  <a:pt x="1787439" y="2684738"/>
                </a:moveTo>
                <a:cubicBezTo>
                  <a:pt x="1795415" y="2683333"/>
                  <a:pt x="1802259" y="2678692"/>
                  <a:pt x="1803959" y="2669980"/>
                </a:cubicBezTo>
                <a:cubicBezTo>
                  <a:pt x="1810438" y="2653859"/>
                  <a:pt x="1797157" y="2634318"/>
                  <a:pt x="1779340" y="2637901"/>
                </a:cubicBezTo>
                <a:cubicBezTo>
                  <a:pt x="1757475" y="2636924"/>
                  <a:pt x="1749215" y="2666561"/>
                  <a:pt x="1764116" y="2680077"/>
                </a:cubicBezTo>
                <a:cubicBezTo>
                  <a:pt x="1770351" y="2684310"/>
                  <a:pt x="1779462" y="2686142"/>
                  <a:pt x="1787439" y="2684738"/>
                </a:cubicBezTo>
                <a:close/>
                <a:moveTo>
                  <a:pt x="5294894" y="2684769"/>
                </a:moveTo>
                <a:cubicBezTo>
                  <a:pt x="5308815" y="2688544"/>
                  <a:pt x="5326782" y="2680337"/>
                  <a:pt x="5325649" y="2663759"/>
                </a:cubicBezTo>
                <a:cubicBezTo>
                  <a:pt x="5329858" y="2640286"/>
                  <a:pt x="5298941" y="2629945"/>
                  <a:pt x="5283563" y="2644062"/>
                </a:cubicBezTo>
                <a:cubicBezTo>
                  <a:pt x="5275632" y="2657029"/>
                  <a:pt x="5276927" y="2681814"/>
                  <a:pt x="5294894" y="2684769"/>
                </a:cubicBezTo>
                <a:close/>
                <a:moveTo>
                  <a:pt x="1052892" y="2684863"/>
                </a:moveTo>
                <a:cubicBezTo>
                  <a:pt x="1061214" y="2683386"/>
                  <a:pt x="1068522" y="2678420"/>
                  <a:pt x="1070146" y="2669556"/>
                </a:cubicBezTo>
                <a:cubicBezTo>
                  <a:pt x="1076642" y="2653798"/>
                  <a:pt x="1062189" y="2633443"/>
                  <a:pt x="1044812" y="2638039"/>
                </a:cubicBezTo>
                <a:cubicBezTo>
                  <a:pt x="1024188" y="2636890"/>
                  <a:pt x="1015419" y="2666273"/>
                  <a:pt x="1029547" y="2679241"/>
                </a:cubicBezTo>
                <a:cubicBezTo>
                  <a:pt x="1035231" y="2684329"/>
                  <a:pt x="1044569" y="2686340"/>
                  <a:pt x="1052892" y="2684863"/>
                </a:cubicBezTo>
                <a:close/>
                <a:moveTo>
                  <a:pt x="3607318" y="2684887"/>
                </a:moveTo>
                <a:cubicBezTo>
                  <a:pt x="3623268" y="2690293"/>
                  <a:pt x="3640990" y="2676695"/>
                  <a:pt x="3638734" y="2659328"/>
                </a:cubicBezTo>
                <a:cubicBezTo>
                  <a:pt x="3637768" y="2636882"/>
                  <a:pt x="3605223" y="2630820"/>
                  <a:pt x="3593462" y="2647532"/>
                </a:cubicBezTo>
                <a:cubicBezTo>
                  <a:pt x="3585890" y="2660803"/>
                  <a:pt x="3590884" y="2681938"/>
                  <a:pt x="3607318" y="2684887"/>
                </a:cubicBezTo>
                <a:close/>
                <a:moveTo>
                  <a:pt x="4492067" y="2684949"/>
                </a:moveTo>
                <a:cubicBezTo>
                  <a:pt x="4505902" y="2686011"/>
                  <a:pt x="4520939" y="2674948"/>
                  <a:pt x="4518597" y="2659668"/>
                </a:cubicBezTo>
                <a:cubicBezTo>
                  <a:pt x="4519255" y="2637666"/>
                  <a:pt x="4483100" y="2630820"/>
                  <a:pt x="4474391" y="2649889"/>
                </a:cubicBezTo>
                <a:cubicBezTo>
                  <a:pt x="4470446" y="2659505"/>
                  <a:pt x="4470118" y="2672544"/>
                  <a:pt x="4479321" y="2679553"/>
                </a:cubicBezTo>
                <a:cubicBezTo>
                  <a:pt x="4482977" y="2682894"/>
                  <a:pt x="4487455" y="2684595"/>
                  <a:pt x="4492067" y="2684949"/>
                </a:cubicBezTo>
                <a:close/>
                <a:moveTo>
                  <a:pt x="5372798" y="2685001"/>
                </a:moveTo>
                <a:cubicBezTo>
                  <a:pt x="5378278" y="2685545"/>
                  <a:pt x="5383921" y="2684699"/>
                  <a:pt x="5388992" y="2682604"/>
                </a:cubicBezTo>
                <a:cubicBezTo>
                  <a:pt x="5406823" y="2671966"/>
                  <a:pt x="5401752" y="2638601"/>
                  <a:pt x="5378850" y="2638440"/>
                </a:cubicBezTo>
                <a:cubicBezTo>
                  <a:pt x="5355949" y="2633443"/>
                  <a:pt x="5341227" y="2663745"/>
                  <a:pt x="5357585" y="2679058"/>
                </a:cubicBezTo>
                <a:cubicBezTo>
                  <a:pt x="5362002" y="2682523"/>
                  <a:pt x="5367318" y="2684457"/>
                  <a:pt x="5372798" y="2685001"/>
                </a:cubicBezTo>
                <a:close/>
                <a:moveTo>
                  <a:pt x="6258266" y="2685012"/>
                </a:moveTo>
                <a:cubicBezTo>
                  <a:pt x="6267705" y="2684068"/>
                  <a:pt x="6276352" y="2678647"/>
                  <a:pt x="6277895" y="2668607"/>
                </a:cubicBezTo>
                <a:cubicBezTo>
                  <a:pt x="6279681" y="2659129"/>
                  <a:pt x="6275784" y="2649972"/>
                  <a:pt x="6273185" y="2641137"/>
                </a:cubicBezTo>
                <a:cubicBezTo>
                  <a:pt x="6261169" y="2639852"/>
                  <a:pt x="6247041" y="2635193"/>
                  <a:pt x="6236973" y="2644510"/>
                </a:cubicBezTo>
                <a:cubicBezTo>
                  <a:pt x="6229828" y="2652543"/>
                  <a:pt x="6230802" y="2664912"/>
                  <a:pt x="6233888" y="2674550"/>
                </a:cubicBezTo>
                <a:cubicBezTo>
                  <a:pt x="6238597" y="2682422"/>
                  <a:pt x="6248827" y="2685956"/>
                  <a:pt x="6258266" y="2685012"/>
                </a:cubicBezTo>
                <a:close/>
                <a:moveTo>
                  <a:pt x="3682135" y="2685024"/>
                </a:moveTo>
                <a:cubicBezTo>
                  <a:pt x="3696204" y="2687528"/>
                  <a:pt x="3712657" y="2679462"/>
                  <a:pt x="3712533" y="2663636"/>
                </a:cubicBezTo>
                <a:cubicBezTo>
                  <a:pt x="3715332" y="2645618"/>
                  <a:pt x="3695576" y="2633443"/>
                  <a:pt x="3679277" y="2639287"/>
                </a:cubicBezTo>
                <a:cubicBezTo>
                  <a:pt x="3661497" y="2642209"/>
                  <a:pt x="3659357" y="2667694"/>
                  <a:pt x="3669564" y="2678894"/>
                </a:cubicBezTo>
                <a:cubicBezTo>
                  <a:pt x="3673021" y="2682181"/>
                  <a:pt x="3677446" y="2684190"/>
                  <a:pt x="3682135" y="2685024"/>
                </a:cubicBezTo>
                <a:close/>
                <a:moveTo>
                  <a:pt x="4787680" y="2685027"/>
                </a:moveTo>
                <a:cubicBezTo>
                  <a:pt x="4793435" y="2685088"/>
                  <a:pt x="4799270" y="2683545"/>
                  <a:pt x="4804019" y="2680620"/>
                </a:cubicBezTo>
                <a:cubicBezTo>
                  <a:pt x="4813838" y="2673309"/>
                  <a:pt x="4812711" y="2658525"/>
                  <a:pt x="4809331" y="2647965"/>
                </a:cubicBezTo>
                <a:cubicBezTo>
                  <a:pt x="4800799" y="2634317"/>
                  <a:pt x="4783576" y="2638704"/>
                  <a:pt x="4770537" y="2640816"/>
                </a:cubicBezTo>
                <a:cubicBezTo>
                  <a:pt x="4766191" y="2653163"/>
                  <a:pt x="4761362" y="2669085"/>
                  <a:pt x="4771825" y="2679808"/>
                </a:cubicBezTo>
                <a:cubicBezTo>
                  <a:pt x="4776252" y="2683301"/>
                  <a:pt x="4781926" y="2684966"/>
                  <a:pt x="4787680" y="2685027"/>
                </a:cubicBezTo>
                <a:close/>
                <a:moveTo>
                  <a:pt x="5220357" y="2685050"/>
                </a:moveTo>
                <a:cubicBezTo>
                  <a:pt x="5236353" y="2690293"/>
                  <a:pt x="5256390" y="2677186"/>
                  <a:pt x="5252027" y="2658836"/>
                </a:cubicBezTo>
                <a:cubicBezTo>
                  <a:pt x="5252189" y="2635572"/>
                  <a:pt x="5216963" y="2630820"/>
                  <a:pt x="5206945" y="2649170"/>
                </a:cubicBezTo>
                <a:cubicBezTo>
                  <a:pt x="5201290" y="2662113"/>
                  <a:pt x="5204198" y="2682101"/>
                  <a:pt x="5220357" y="2685050"/>
                </a:cubicBezTo>
                <a:close/>
                <a:moveTo>
                  <a:pt x="599559" y="2685050"/>
                </a:moveTo>
                <a:cubicBezTo>
                  <a:pt x="615403" y="2690293"/>
                  <a:pt x="634965" y="2676531"/>
                  <a:pt x="631085" y="2658673"/>
                </a:cubicBezTo>
                <a:cubicBezTo>
                  <a:pt x="631731" y="2631476"/>
                  <a:pt x="582099" y="2630820"/>
                  <a:pt x="583554" y="2658509"/>
                </a:cubicBezTo>
                <a:cubicBezTo>
                  <a:pt x="581614" y="2670141"/>
                  <a:pt x="587111" y="2683084"/>
                  <a:pt x="599559" y="2685050"/>
                </a:cubicBezTo>
                <a:close/>
                <a:moveTo>
                  <a:pt x="4637548" y="2685071"/>
                </a:moveTo>
                <a:cubicBezTo>
                  <a:pt x="4642950" y="2685481"/>
                  <a:pt x="4648595" y="2684660"/>
                  <a:pt x="4653794" y="2683511"/>
                </a:cubicBezTo>
                <a:cubicBezTo>
                  <a:pt x="4672152" y="2672348"/>
                  <a:pt x="4667278" y="2637055"/>
                  <a:pt x="4643234" y="2638040"/>
                </a:cubicBezTo>
                <a:cubicBezTo>
                  <a:pt x="4620328" y="2633443"/>
                  <a:pt x="4608306" y="2663648"/>
                  <a:pt x="4622765" y="2679243"/>
                </a:cubicBezTo>
                <a:cubicBezTo>
                  <a:pt x="4626989" y="2683019"/>
                  <a:pt x="4632146" y="2684660"/>
                  <a:pt x="4637548" y="2685071"/>
                </a:cubicBezTo>
                <a:close/>
                <a:moveTo>
                  <a:pt x="1564244" y="2685094"/>
                </a:moveTo>
                <a:cubicBezTo>
                  <a:pt x="1576547" y="2683000"/>
                  <a:pt x="1587266" y="2671728"/>
                  <a:pt x="1584203" y="2658467"/>
                </a:cubicBezTo>
                <a:cubicBezTo>
                  <a:pt x="1585347" y="2630820"/>
                  <a:pt x="1535367" y="2632106"/>
                  <a:pt x="1536184" y="2658949"/>
                </a:cubicBezTo>
                <a:cubicBezTo>
                  <a:pt x="1534061" y="2669558"/>
                  <a:pt x="1541084" y="2681292"/>
                  <a:pt x="1551864" y="2683864"/>
                </a:cubicBezTo>
                <a:cubicBezTo>
                  <a:pt x="1555865" y="2685471"/>
                  <a:pt x="1560143" y="2685793"/>
                  <a:pt x="1564244" y="2685094"/>
                </a:cubicBezTo>
                <a:close/>
                <a:moveTo>
                  <a:pt x="1420785" y="2685101"/>
                </a:moveTo>
                <a:cubicBezTo>
                  <a:pt x="1428887" y="2683580"/>
                  <a:pt x="1435932" y="2678646"/>
                  <a:pt x="1438130" y="2669684"/>
                </a:cubicBezTo>
                <a:cubicBezTo>
                  <a:pt x="1446600" y="2650607"/>
                  <a:pt x="1424938" y="2631694"/>
                  <a:pt x="1406696" y="2638766"/>
                </a:cubicBezTo>
                <a:cubicBezTo>
                  <a:pt x="1388129" y="2641891"/>
                  <a:pt x="1382754" y="2668861"/>
                  <a:pt x="1397087" y="2680044"/>
                </a:cubicBezTo>
                <a:cubicBezTo>
                  <a:pt x="1403520" y="2684731"/>
                  <a:pt x="1412682" y="2686622"/>
                  <a:pt x="1420785" y="2685101"/>
                </a:cubicBezTo>
                <a:close/>
                <a:moveTo>
                  <a:pt x="320042" y="2685230"/>
                </a:moveTo>
                <a:cubicBezTo>
                  <a:pt x="332732" y="2681868"/>
                  <a:pt x="342177" y="2667966"/>
                  <a:pt x="337545" y="2654337"/>
                </a:cubicBezTo>
                <a:cubicBezTo>
                  <a:pt x="333808" y="2637788"/>
                  <a:pt x="311871" y="2635192"/>
                  <a:pt x="298709" y="2641682"/>
                </a:cubicBezTo>
                <a:cubicBezTo>
                  <a:pt x="284247" y="2652877"/>
                  <a:pt x="287172" y="2680946"/>
                  <a:pt x="306671" y="2684677"/>
                </a:cubicBezTo>
                <a:cubicBezTo>
                  <a:pt x="311221" y="2686300"/>
                  <a:pt x="315812" y="2686350"/>
                  <a:pt x="320042" y="2685230"/>
                </a:cubicBezTo>
                <a:close/>
                <a:moveTo>
                  <a:pt x="4353904" y="2685252"/>
                </a:moveTo>
                <a:cubicBezTo>
                  <a:pt x="4365530" y="2682791"/>
                  <a:pt x="4374811" y="2671292"/>
                  <a:pt x="4372263" y="2658325"/>
                </a:cubicBezTo>
                <a:cubicBezTo>
                  <a:pt x="4372425" y="2633697"/>
                  <a:pt x="4331819" y="2629945"/>
                  <a:pt x="4325510" y="2652780"/>
                </a:cubicBezTo>
                <a:cubicBezTo>
                  <a:pt x="4319686" y="2665502"/>
                  <a:pt x="4327775" y="2682138"/>
                  <a:pt x="4341849" y="2684422"/>
                </a:cubicBezTo>
                <a:cubicBezTo>
                  <a:pt x="4345894" y="2685890"/>
                  <a:pt x="4350029" y="2686073"/>
                  <a:pt x="4353904" y="2685252"/>
                </a:cubicBezTo>
                <a:close/>
                <a:moveTo>
                  <a:pt x="1338648" y="2685398"/>
                </a:moveTo>
                <a:cubicBezTo>
                  <a:pt x="1355671" y="2687669"/>
                  <a:pt x="1371385" y="2669660"/>
                  <a:pt x="1364510" y="2653598"/>
                </a:cubicBezTo>
                <a:cubicBezTo>
                  <a:pt x="1358782" y="2633479"/>
                  <a:pt x="1323590" y="2631694"/>
                  <a:pt x="1317860" y="2652462"/>
                </a:cubicBezTo>
                <a:cubicBezTo>
                  <a:pt x="1312786" y="2667226"/>
                  <a:pt x="1321298" y="2686047"/>
                  <a:pt x="1338648" y="2685398"/>
                </a:cubicBezTo>
                <a:close/>
                <a:moveTo>
                  <a:pt x="2442016" y="2685399"/>
                </a:moveTo>
                <a:cubicBezTo>
                  <a:pt x="2448477" y="2685259"/>
                  <a:pt x="2454938" y="2683170"/>
                  <a:pt x="2460139" y="2679313"/>
                </a:cubicBezTo>
                <a:cubicBezTo>
                  <a:pt x="2469891" y="2667422"/>
                  <a:pt x="2467778" y="2643639"/>
                  <a:pt x="2450711" y="2639782"/>
                </a:cubicBezTo>
                <a:cubicBezTo>
                  <a:pt x="2436733" y="2634318"/>
                  <a:pt x="2425031" y="2644281"/>
                  <a:pt x="2414791" y="2652155"/>
                </a:cubicBezTo>
                <a:cubicBezTo>
                  <a:pt x="2417391" y="2661315"/>
                  <a:pt x="2415441" y="2673207"/>
                  <a:pt x="2423893" y="2679795"/>
                </a:cubicBezTo>
                <a:cubicBezTo>
                  <a:pt x="2429094" y="2683732"/>
                  <a:pt x="2435555" y="2685540"/>
                  <a:pt x="2442016" y="2685399"/>
                </a:cubicBezTo>
                <a:close/>
                <a:moveTo>
                  <a:pt x="676278" y="2685432"/>
                </a:moveTo>
                <a:cubicBezTo>
                  <a:pt x="691530" y="2687049"/>
                  <a:pt x="707968" y="2675852"/>
                  <a:pt x="703949" y="2658156"/>
                </a:cubicBezTo>
                <a:cubicBezTo>
                  <a:pt x="703462" y="2636026"/>
                  <a:pt x="670992" y="2630819"/>
                  <a:pt x="659789" y="2647579"/>
                </a:cubicBezTo>
                <a:cubicBezTo>
                  <a:pt x="655081" y="2657668"/>
                  <a:pt x="655568" y="2670197"/>
                  <a:pt x="662224" y="2679309"/>
                </a:cubicBezTo>
                <a:cubicBezTo>
                  <a:pt x="666243" y="2682930"/>
                  <a:pt x="671195" y="2684893"/>
                  <a:pt x="676278" y="2685432"/>
                </a:cubicBezTo>
                <a:close/>
                <a:moveTo>
                  <a:pt x="6404023" y="2685433"/>
                </a:moveTo>
                <a:cubicBezTo>
                  <a:pt x="6417089" y="2684107"/>
                  <a:pt x="6429053" y="2672986"/>
                  <a:pt x="6425871" y="2658683"/>
                </a:cubicBezTo>
                <a:cubicBezTo>
                  <a:pt x="6425871" y="2636866"/>
                  <a:pt x="6393885" y="2631694"/>
                  <a:pt x="6381972" y="2646724"/>
                </a:cubicBezTo>
                <a:cubicBezTo>
                  <a:pt x="6374139" y="2658683"/>
                  <a:pt x="6376261" y="2677754"/>
                  <a:pt x="6391111" y="2683248"/>
                </a:cubicBezTo>
                <a:cubicBezTo>
                  <a:pt x="6395191" y="2685228"/>
                  <a:pt x="6399668" y="2685874"/>
                  <a:pt x="6404023" y="2685433"/>
                </a:cubicBezTo>
                <a:close/>
                <a:moveTo>
                  <a:pt x="3471314" y="2685489"/>
                </a:moveTo>
                <a:cubicBezTo>
                  <a:pt x="3484572" y="2683787"/>
                  <a:pt x="3496450" y="2672196"/>
                  <a:pt x="3493135" y="2657477"/>
                </a:cubicBezTo>
                <a:cubicBezTo>
                  <a:pt x="3491335" y="2632782"/>
                  <a:pt x="3450414" y="2630819"/>
                  <a:pt x="3443703" y="2653388"/>
                </a:cubicBezTo>
                <a:cubicBezTo>
                  <a:pt x="3438956" y="2665327"/>
                  <a:pt x="3445994" y="2679392"/>
                  <a:pt x="3458107" y="2683644"/>
                </a:cubicBezTo>
                <a:cubicBezTo>
                  <a:pt x="3462322" y="2685525"/>
                  <a:pt x="3466895" y="2686056"/>
                  <a:pt x="3471314" y="2685489"/>
                </a:cubicBezTo>
                <a:close/>
                <a:moveTo>
                  <a:pt x="4424698" y="2685493"/>
                </a:moveTo>
                <a:cubicBezTo>
                  <a:pt x="4438471" y="2683217"/>
                  <a:pt x="4450365" y="2669781"/>
                  <a:pt x="4446207" y="2655145"/>
                </a:cubicBezTo>
                <a:cubicBezTo>
                  <a:pt x="4441315" y="2634318"/>
                  <a:pt x="4409681" y="2631694"/>
                  <a:pt x="4399571" y="2649241"/>
                </a:cubicBezTo>
                <a:cubicBezTo>
                  <a:pt x="4394027" y="2661048"/>
                  <a:pt x="4397451" y="2679087"/>
                  <a:pt x="4410822" y="2683679"/>
                </a:cubicBezTo>
                <a:cubicBezTo>
                  <a:pt x="4415306" y="2685770"/>
                  <a:pt x="4420106" y="2686251"/>
                  <a:pt x="4424698" y="2685493"/>
                </a:cubicBezTo>
                <a:close/>
                <a:moveTo>
                  <a:pt x="6324301" y="2685504"/>
                </a:moveTo>
                <a:cubicBezTo>
                  <a:pt x="6339722" y="2687158"/>
                  <a:pt x="6356293" y="2676116"/>
                  <a:pt x="6352611" y="2658521"/>
                </a:cubicBezTo>
                <a:cubicBezTo>
                  <a:pt x="6351956" y="2639753"/>
                  <a:pt x="6328879" y="2633443"/>
                  <a:pt x="6314149" y="2641533"/>
                </a:cubicBezTo>
                <a:cubicBezTo>
                  <a:pt x="6302037" y="2649946"/>
                  <a:pt x="6301546" y="2668228"/>
                  <a:pt x="6310057" y="2679392"/>
                </a:cubicBezTo>
                <a:cubicBezTo>
                  <a:pt x="6314149" y="2682992"/>
                  <a:pt x="6319161" y="2684953"/>
                  <a:pt x="6324301" y="2685504"/>
                </a:cubicBezTo>
                <a:close/>
                <a:moveTo>
                  <a:pt x="537673" y="2685586"/>
                </a:moveTo>
                <a:cubicBezTo>
                  <a:pt x="550404" y="2683845"/>
                  <a:pt x="561228" y="2672388"/>
                  <a:pt x="557793" y="2658090"/>
                </a:cubicBezTo>
                <a:cubicBezTo>
                  <a:pt x="557303" y="2636745"/>
                  <a:pt x="528032" y="2631694"/>
                  <a:pt x="515113" y="2645707"/>
                </a:cubicBezTo>
                <a:cubicBezTo>
                  <a:pt x="504648" y="2656787"/>
                  <a:pt x="508409" y="2680250"/>
                  <a:pt x="524761" y="2683835"/>
                </a:cubicBezTo>
                <a:cubicBezTo>
                  <a:pt x="528972" y="2685668"/>
                  <a:pt x="533429" y="2686167"/>
                  <a:pt x="537673" y="2685586"/>
                </a:cubicBezTo>
                <a:close/>
                <a:moveTo>
                  <a:pt x="4130257" y="2685717"/>
                </a:moveTo>
                <a:cubicBezTo>
                  <a:pt x="4142777" y="2684227"/>
                  <a:pt x="4153819" y="2673312"/>
                  <a:pt x="4152120" y="2659370"/>
                </a:cubicBezTo>
                <a:cubicBezTo>
                  <a:pt x="4151149" y="2641270"/>
                  <a:pt x="4130442" y="2633443"/>
                  <a:pt x="4115720" y="2640292"/>
                </a:cubicBezTo>
                <a:cubicBezTo>
                  <a:pt x="4098410" y="2647793"/>
                  <a:pt x="4099704" y="2677796"/>
                  <a:pt x="4117661" y="2683829"/>
                </a:cubicBezTo>
                <a:cubicBezTo>
                  <a:pt x="4121746" y="2685664"/>
                  <a:pt x="4126084" y="2686214"/>
                  <a:pt x="4130257" y="2685717"/>
                </a:cubicBezTo>
                <a:close/>
                <a:moveTo>
                  <a:pt x="463805" y="2685743"/>
                </a:moveTo>
                <a:cubicBezTo>
                  <a:pt x="477805" y="2683571"/>
                  <a:pt x="490619" y="2670525"/>
                  <a:pt x="485262" y="2655438"/>
                </a:cubicBezTo>
                <a:cubicBezTo>
                  <a:pt x="480392" y="2632848"/>
                  <a:pt x="443707" y="2631694"/>
                  <a:pt x="436565" y="2652964"/>
                </a:cubicBezTo>
                <a:cubicBezTo>
                  <a:pt x="433805" y="2664671"/>
                  <a:pt x="436889" y="2680665"/>
                  <a:pt x="450038" y="2683963"/>
                </a:cubicBezTo>
                <a:cubicBezTo>
                  <a:pt x="454339" y="2685983"/>
                  <a:pt x="459138" y="2686467"/>
                  <a:pt x="463805" y="2685743"/>
                </a:cubicBezTo>
                <a:close/>
                <a:moveTo>
                  <a:pt x="4865332" y="2685834"/>
                </a:moveTo>
                <a:cubicBezTo>
                  <a:pt x="4877955" y="2684131"/>
                  <a:pt x="4888984" y="2673120"/>
                  <a:pt x="4886150" y="2659371"/>
                </a:cubicBezTo>
                <a:cubicBezTo>
                  <a:pt x="4886478" y="2636173"/>
                  <a:pt x="4850332" y="2630819"/>
                  <a:pt x="4840309" y="2649637"/>
                </a:cubicBezTo>
                <a:cubicBezTo>
                  <a:pt x="4833080" y="2661804"/>
                  <a:pt x="4838009" y="2680298"/>
                  <a:pt x="4852632" y="2684192"/>
                </a:cubicBezTo>
                <a:cubicBezTo>
                  <a:pt x="4856739" y="2685936"/>
                  <a:pt x="4861124" y="2686402"/>
                  <a:pt x="4865332" y="2685834"/>
                </a:cubicBezTo>
                <a:close/>
                <a:moveTo>
                  <a:pt x="1857419" y="2685898"/>
                </a:moveTo>
                <a:cubicBezTo>
                  <a:pt x="1870273" y="2684135"/>
                  <a:pt x="1881897" y="2673053"/>
                  <a:pt x="1878497" y="2658765"/>
                </a:cubicBezTo>
                <a:cubicBezTo>
                  <a:pt x="1878012" y="2634341"/>
                  <a:pt x="1836250" y="2629944"/>
                  <a:pt x="1831394" y="2653880"/>
                </a:cubicBezTo>
                <a:cubicBezTo>
                  <a:pt x="1828804" y="2665115"/>
                  <a:pt x="1831394" y="2681723"/>
                  <a:pt x="1844667" y="2684329"/>
                </a:cubicBezTo>
                <a:cubicBezTo>
                  <a:pt x="1848714" y="2686038"/>
                  <a:pt x="1853135" y="2686486"/>
                  <a:pt x="1857419" y="2685898"/>
                </a:cubicBezTo>
                <a:close/>
                <a:moveTo>
                  <a:pt x="170512" y="2685937"/>
                </a:moveTo>
                <a:cubicBezTo>
                  <a:pt x="183418" y="2684131"/>
                  <a:pt x="194642" y="2673022"/>
                  <a:pt x="190828" y="2658581"/>
                </a:cubicBezTo>
                <a:cubicBezTo>
                  <a:pt x="191484" y="2633236"/>
                  <a:pt x="149340" y="2629944"/>
                  <a:pt x="144584" y="2653643"/>
                </a:cubicBezTo>
                <a:cubicBezTo>
                  <a:pt x="140812" y="2664999"/>
                  <a:pt x="144912" y="2680963"/>
                  <a:pt x="157539" y="2684420"/>
                </a:cubicBezTo>
                <a:cubicBezTo>
                  <a:pt x="161721" y="2686107"/>
                  <a:pt x="166210" y="2686539"/>
                  <a:pt x="170512" y="2685937"/>
                </a:cubicBezTo>
                <a:close/>
                <a:moveTo>
                  <a:pt x="3838091" y="2686191"/>
                </a:moveTo>
                <a:cubicBezTo>
                  <a:pt x="3850630" y="2684439"/>
                  <a:pt x="3861380" y="2672619"/>
                  <a:pt x="3858723" y="2658298"/>
                </a:cubicBezTo>
                <a:cubicBezTo>
                  <a:pt x="3859850" y="2640027"/>
                  <a:pt x="3836982" y="2633443"/>
                  <a:pt x="3823615" y="2640521"/>
                </a:cubicBezTo>
                <a:cubicBezTo>
                  <a:pt x="3805417" y="2647105"/>
                  <a:pt x="3807349" y="2678874"/>
                  <a:pt x="3825386" y="2684306"/>
                </a:cubicBezTo>
                <a:cubicBezTo>
                  <a:pt x="3829533" y="2686240"/>
                  <a:pt x="3833912" y="2686775"/>
                  <a:pt x="3838091" y="2686191"/>
                </a:cubicBezTo>
                <a:close/>
                <a:moveTo>
                  <a:pt x="6704769" y="2686794"/>
                </a:moveTo>
                <a:cubicBezTo>
                  <a:pt x="6707564" y="2683669"/>
                  <a:pt x="6713152" y="2677417"/>
                  <a:pt x="6716110" y="2674456"/>
                </a:cubicBezTo>
                <a:lnTo>
                  <a:pt x="6716110" y="2644517"/>
                </a:lnTo>
                <a:cubicBezTo>
                  <a:pt x="6700167" y="2635469"/>
                  <a:pt x="6671570" y="2634317"/>
                  <a:pt x="6670912" y="2658828"/>
                </a:cubicBezTo>
                <a:cubicBezTo>
                  <a:pt x="6667132" y="2679392"/>
                  <a:pt x="6688663" y="2685478"/>
                  <a:pt x="6704769" y="2686794"/>
                </a:cubicBezTo>
                <a:close/>
                <a:moveTo>
                  <a:pt x="4279620" y="2750886"/>
                </a:moveTo>
                <a:cubicBezTo>
                  <a:pt x="4291541" y="2746109"/>
                  <a:pt x="4296953" y="2724897"/>
                  <a:pt x="4281230" y="2719525"/>
                </a:cubicBezTo>
                <a:cubicBezTo>
                  <a:pt x="4263008" y="2710409"/>
                  <a:pt x="4250592" y="2738896"/>
                  <a:pt x="4266072" y="2748989"/>
                </a:cubicBezTo>
                <a:cubicBezTo>
                  <a:pt x="4270950" y="2752244"/>
                  <a:pt x="4275647" y="2752478"/>
                  <a:pt x="4279620" y="2750886"/>
                </a:cubicBezTo>
                <a:close/>
                <a:moveTo>
                  <a:pt x="12175" y="2754897"/>
                </a:moveTo>
                <a:cubicBezTo>
                  <a:pt x="23538" y="2759386"/>
                  <a:pt x="33278" y="2750407"/>
                  <a:pt x="42857" y="2745917"/>
                </a:cubicBezTo>
                <a:cubicBezTo>
                  <a:pt x="38960" y="2735655"/>
                  <a:pt x="40583" y="2719461"/>
                  <a:pt x="27597" y="2715452"/>
                </a:cubicBezTo>
                <a:cubicBezTo>
                  <a:pt x="16396" y="2711283"/>
                  <a:pt x="7143" y="2719461"/>
                  <a:pt x="0" y="2726676"/>
                </a:cubicBezTo>
                <a:lnTo>
                  <a:pt x="0" y="2739183"/>
                </a:lnTo>
                <a:cubicBezTo>
                  <a:pt x="3409" y="2744795"/>
                  <a:pt x="5195" y="2752652"/>
                  <a:pt x="12175" y="2754897"/>
                </a:cubicBezTo>
                <a:close/>
                <a:moveTo>
                  <a:pt x="2233003" y="2756461"/>
                </a:moveTo>
                <a:cubicBezTo>
                  <a:pt x="2241462" y="2752404"/>
                  <a:pt x="2247185" y="2744248"/>
                  <a:pt x="2244879" y="2732887"/>
                </a:cubicBezTo>
                <a:cubicBezTo>
                  <a:pt x="2246690" y="2708705"/>
                  <a:pt x="2208653" y="2702537"/>
                  <a:pt x="2199597" y="2722825"/>
                </a:cubicBezTo>
                <a:cubicBezTo>
                  <a:pt x="2196139" y="2733536"/>
                  <a:pt x="2196633" y="2746683"/>
                  <a:pt x="2204701" y="2755447"/>
                </a:cubicBezTo>
                <a:cubicBezTo>
                  <a:pt x="2213346" y="2760478"/>
                  <a:pt x="2224543" y="2760519"/>
                  <a:pt x="2233003" y="2756461"/>
                </a:cubicBezTo>
                <a:close/>
                <a:moveTo>
                  <a:pt x="1351367" y="2757535"/>
                </a:moveTo>
                <a:cubicBezTo>
                  <a:pt x="1359197" y="2754435"/>
                  <a:pt x="1365313" y="2747907"/>
                  <a:pt x="1365721" y="2738523"/>
                </a:cubicBezTo>
                <a:cubicBezTo>
                  <a:pt x="1369635" y="2722367"/>
                  <a:pt x="1353325" y="2708659"/>
                  <a:pt x="1337830" y="2710944"/>
                </a:cubicBezTo>
                <a:cubicBezTo>
                  <a:pt x="1315322" y="2710454"/>
                  <a:pt x="1309288" y="2745051"/>
                  <a:pt x="1326739" y="2755985"/>
                </a:cubicBezTo>
                <a:cubicBezTo>
                  <a:pt x="1333997" y="2760310"/>
                  <a:pt x="1343539" y="2760636"/>
                  <a:pt x="1351367" y="2757535"/>
                </a:cubicBezTo>
                <a:close/>
                <a:moveTo>
                  <a:pt x="764578" y="2757796"/>
                </a:moveTo>
                <a:cubicBezTo>
                  <a:pt x="772183" y="2754789"/>
                  <a:pt x="778046" y="2748403"/>
                  <a:pt x="778128" y="2739093"/>
                </a:cubicBezTo>
                <a:cubicBezTo>
                  <a:pt x="781899" y="2723439"/>
                  <a:pt x="767632" y="2707785"/>
                  <a:pt x="751889" y="2710916"/>
                </a:cubicBezTo>
                <a:cubicBezTo>
                  <a:pt x="728276" y="2709598"/>
                  <a:pt x="721551" y="2745520"/>
                  <a:pt x="740574" y="2756230"/>
                </a:cubicBezTo>
                <a:cubicBezTo>
                  <a:pt x="747625" y="2760432"/>
                  <a:pt x="756973" y="2760803"/>
                  <a:pt x="764578" y="2757796"/>
                </a:cubicBezTo>
                <a:close/>
                <a:moveTo>
                  <a:pt x="5091281" y="2757931"/>
                </a:moveTo>
                <a:cubicBezTo>
                  <a:pt x="5099692" y="2754818"/>
                  <a:pt x="5106421" y="2747896"/>
                  <a:pt x="5107151" y="2737820"/>
                </a:cubicBezTo>
                <a:cubicBezTo>
                  <a:pt x="5111205" y="2716847"/>
                  <a:pt x="5083316" y="2703412"/>
                  <a:pt x="5067263" y="2715045"/>
                </a:cubicBezTo>
                <a:cubicBezTo>
                  <a:pt x="5053643" y="2723729"/>
                  <a:pt x="5053481" y="2744865"/>
                  <a:pt x="5065317" y="2755187"/>
                </a:cubicBezTo>
                <a:cubicBezTo>
                  <a:pt x="5072776" y="2760348"/>
                  <a:pt x="5082870" y="2761044"/>
                  <a:pt x="5091281" y="2757931"/>
                </a:cubicBezTo>
                <a:close/>
                <a:moveTo>
                  <a:pt x="837184" y="2758040"/>
                </a:moveTo>
                <a:cubicBezTo>
                  <a:pt x="845468" y="2755057"/>
                  <a:pt x="852079" y="2748308"/>
                  <a:pt x="852487" y="2738514"/>
                </a:cubicBezTo>
                <a:cubicBezTo>
                  <a:pt x="856241" y="2721066"/>
                  <a:pt x="838287" y="2706910"/>
                  <a:pt x="822127" y="2711190"/>
                </a:cubicBezTo>
                <a:cubicBezTo>
                  <a:pt x="801397" y="2713001"/>
                  <a:pt x="797642" y="2743123"/>
                  <a:pt x="811843" y="2754975"/>
                </a:cubicBezTo>
                <a:cubicBezTo>
                  <a:pt x="818944" y="2760242"/>
                  <a:pt x="828900" y="2761024"/>
                  <a:pt x="837184" y="2758040"/>
                </a:cubicBezTo>
                <a:close/>
                <a:moveTo>
                  <a:pt x="3622165" y="2758154"/>
                </a:moveTo>
                <a:cubicBezTo>
                  <a:pt x="3629374" y="2756189"/>
                  <a:pt x="3635477" y="2751337"/>
                  <a:pt x="3637607" y="2743478"/>
                </a:cubicBezTo>
                <a:cubicBezTo>
                  <a:pt x="3644489" y="2726959"/>
                  <a:pt x="3628268" y="2706910"/>
                  <a:pt x="3609918" y="2711722"/>
                </a:cubicBezTo>
                <a:cubicBezTo>
                  <a:pt x="3587471" y="2711722"/>
                  <a:pt x="3582392" y="2745724"/>
                  <a:pt x="3600087" y="2755507"/>
                </a:cubicBezTo>
                <a:cubicBezTo>
                  <a:pt x="3606641" y="2759196"/>
                  <a:pt x="3614956" y="2760118"/>
                  <a:pt x="3622165" y="2758154"/>
                </a:cubicBezTo>
                <a:close/>
                <a:moveTo>
                  <a:pt x="6190201" y="2758191"/>
                </a:moveTo>
                <a:cubicBezTo>
                  <a:pt x="6198345" y="2755272"/>
                  <a:pt x="6204948" y="2748735"/>
                  <a:pt x="6205596" y="2739361"/>
                </a:cubicBezTo>
                <a:cubicBezTo>
                  <a:pt x="6208837" y="2724395"/>
                  <a:pt x="6196845" y="2708443"/>
                  <a:pt x="6181126" y="2711074"/>
                </a:cubicBezTo>
                <a:cubicBezTo>
                  <a:pt x="6157629" y="2707785"/>
                  <a:pt x="6149364" y="2742157"/>
                  <a:pt x="6165569" y="2755313"/>
                </a:cubicBezTo>
                <a:cubicBezTo>
                  <a:pt x="6172376" y="2760411"/>
                  <a:pt x="6182058" y="2761110"/>
                  <a:pt x="6190201" y="2758191"/>
                </a:cubicBezTo>
                <a:close/>
                <a:moveTo>
                  <a:pt x="4504210" y="2758298"/>
                </a:moveTo>
                <a:cubicBezTo>
                  <a:pt x="4512405" y="2755459"/>
                  <a:pt x="4519002" y="2748841"/>
                  <a:pt x="4519649" y="2739036"/>
                </a:cubicBezTo>
                <a:cubicBezTo>
                  <a:pt x="4524344" y="2718119"/>
                  <a:pt x="4497796" y="2703412"/>
                  <a:pt x="4481285" y="2714524"/>
                </a:cubicBezTo>
                <a:cubicBezTo>
                  <a:pt x="4466554" y="2722041"/>
                  <a:pt x="4465745" y="2745573"/>
                  <a:pt x="4479180" y="2754887"/>
                </a:cubicBezTo>
                <a:cubicBezTo>
                  <a:pt x="4486222" y="2760198"/>
                  <a:pt x="4496015" y="2761138"/>
                  <a:pt x="4504210" y="2758298"/>
                </a:cubicBezTo>
                <a:close/>
                <a:moveTo>
                  <a:pt x="4797429" y="2758321"/>
                </a:moveTo>
                <a:cubicBezTo>
                  <a:pt x="4805661" y="2755381"/>
                  <a:pt x="4812092" y="2748683"/>
                  <a:pt x="4811928" y="2738718"/>
                </a:cubicBezTo>
                <a:cubicBezTo>
                  <a:pt x="4814713" y="2724342"/>
                  <a:pt x="4802753" y="2708659"/>
                  <a:pt x="4787189" y="2711436"/>
                </a:cubicBezTo>
                <a:cubicBezTo>
                  <a:pt x="4764908" y="2710293"/>
                  <a:pt x="4757864" y="2741658"/>
                  <a:pt x="4772117" y="2755381"/>
                </a:cubicBezTo>
                <a:cubicBezTo>
                  <a:pt x="4779162" y="2760445"/>
                  <a:pt x="4789196" y="2761262"/>
                  <a:pt x="4797429" y="2758321"/>
                </a:cubicBezTo>
                <a:close/>
                <a:moveTo>
                  <a:pt x="1408742" y="2758354"/>
                </a:moveTo>
                <a:cubicBezTo>
                  <a:pt x="1416824" y="2760406"/>
                  <a:pt x="1425697" y="2759187"/>
                  <a:pt x="1432341" y="2753740"/>
                </a:cubicBezTo>
                <a:cubicBezTo>
                  <a:pt x="1441903" y="2743171"/>
                  <a:pt x="1442227" y="2724146"/>
                  <a:pt x="1429748" y="2715691"/>
                </a:cubicBezTo>
                <a:cubicBezTo>
                  <a:pt x="1419377" y="2706910"/>
                  <a:pt x="1405440" y="2713252"/>
                  <a:pt x="1393933" y="2715366"/>
                </a:cubicBezTo>
                <a:cubicBezTo>
                  <a:pt x="1391666" y="2724471"/>
                  <a:pt x="1387127" y="2733740"/>
                  <a:pt x="1389883" y="2743333"/>
                </a:cubicBezTo>
                <a:cubicBezTo>
                  <a:pt x="1393367" y="2750975"/>
                  <a:pt x="1400660" y="2756301"/>
                  <a:pt x="1408742" y="2758354"/>
                </a:cubicBezTo>
                <a:close/>
                <a:moveTo>
                  <a:pt x="2302418" y="2758369"/>
                </a:moveTo>
                <a:cubicBezTo>
                  <a:pt x="2309848" y="2756393"/>
                  <a:pt x="2316100" y="2751513"/>
                  <a:pt x="2317561" y="2743367"/>
                </a:cubicBezTo>
                <a:cubicBezTo>
                  <a:pt x="2324707" y="2726429"/>
                  <a:pt x="2307980" y="2706910"/>
                  <a:pt x="2289954" y="2711750"/>
                </a:cubicBezTo>
                <a:cubicBezTo>
                  <a:pt x="2268193" y="2712234"/>
                  <a:pt x="2263484" y="2745786"/>
                  <a:pt x="2280210" y="2755949"/>
                </a:cubicBezTo>
                <a:cubicBezTo>
                  <a:pt x="2286381" y="2759417"/>
                  <a:pt x="2294988" y="2760345"/>
                  <a:pt x="2302418" y="2758369"/>
                </a:cubicBezTo>
                <a:close/>
                <a:moveTo>
                  <a:pt x="102038" y="2758383"/>
                </a:moveTo>
                <a:cubicBezTo>
                  <a:pt x="110612" y="2755791"/>
                  <a:pt x="117497" y="2749151"/>
                  <a:pt x="117497" y="2738947"/>
                </a:cubicBezTo>
                <a:cubicBezTo>
                  <a:pt x="121570" y="2723561"/>
                  <a:pt x="106905" y="2708660"/>
                  <a:pt x="91426" y="2711576"/>
                </a:cubicBezTo>
                <a:cubicBezTo>
                  <a:pt x="69918" y="2710442"/>
                  <a:pt x="62098" y="2740567"/>
                  <a:pt x="76436" y="2753524"/>
                </a:cubicBezTo>
                <a:cubicBezTo>
                  <a:pt x="83198" y="2759516"/>
                  <a:pt x="93463" y="2760974"/>
                  <a:pt x="102038" y="2758383"/>
                </a:cubicBezTo>
                <a:close/>
                <a:moveTo>
                  <a:pt x="5895786" y="2758402"/>
                </a:moveTo>
                <a:cubicBezTo>
                  <a:pt x="5903126" y="2756612"/>
                  <a:pt x="5909528" y="2752028"/>
                  <a:pt x="5911975" y="2744549"/>
                </a:cubicBezTo>
                <a:cubicBezTo>
                  <a:pt x="5912790" y="2735380"/>
                  <a:pt x="5914095" y="2723799"/>
                  <a:pt x="5906103" y="2717044"/>
                </a:cubicBezTo>
                <a:cubicBezTo>
                  <a:pt x="5893543" y="2706910"/>
                  <a:pt x="5869077" y="2709966"/>
                  <a:pt x="5865162" y="2727338"/>
                </a:cubicBezTo>
                <a:cubicBezTo>
                  <a:pt x="5863368" y="2737150"/>
                  <a:pt x="5864673" y="2749696"/>
                  <a:pt x="5873970" y="2755486"/>
                </a:cubicBezTo>
                <a:cubicBezTo>
                  <a:pt x="5880168" y="2759186"/>
                  <a:pt x="5888446" y="2760191"/>
                  <a:pt x="5895786" y="2758402"/>
                </a:cubicBezTo>
                <a:close/>
                <a:moveTo>
                  <a:pt x="3770377" y="2758421"/>
                </a:moveTo>
                <a:cubicBezTo>
                  <a:pt x="3778953" y="2755733"/>
                  <a:pt x="3785798" y="2749134"/>
                  <a:pt x="3785551" y="2739113"/>
                </a:cubicBezTo>
                <a:cubicBezTo>
                  <a:pt x="3789674" y="2721516"/>
                  <a:pt x="3771037" y="2706036"/>
                  <a:pt x="3754380" y="2711902"/>
                </a:cubicBezTo>
                <a:cubicBezTo>
                  <a:pt x="3735908" y="2715487"/>
                  <a:pt x="3731950" y="2742535"/>
                  <a:pt x="3744814" y="2754266"/>
                </a:cubicBezTo>
                <a:cubicBezTo>
                  <a:pt x="3751493" y="2759888"/>
                  <a:pt x="3761801" y="2761110"/>
                  <a:pt x="3770377" y="2758421"/>
                </a:cubicBezTo>
                <a:close/>
                <a:moveTo>
                  <a:pt x="5750316" y="2758498"/>
                </a:moveTo>
                <a:cubicBezTo>
                  <a:pt x="5758789" y="2755929"/>
                  <a:pt x="5765462" y="2749285"/>
                  <a:pt x="5764573" y="2738930"/>
                </a:cubicBezTo>
                <a:cubicBezTo>
                  <a:pt x="5767161" y="2724581"/>
                  <a:pt x="5755675" y="2707785"/>
                  <a:pt x="5739982" y="2711210"/>
                </a:cubicBezTo>
                <a:cubicBezTo>
                  <a:pt x="5718628" y="2710231"/>
                  <a:pt x="5711186" y="2740398"/>
                  <a:pt x="5725261" y="2753606"/>
                </a:cubicBezTo>
                <a:cubicBezTo>
                  <a:pt x="5731570" y="2759557"/>
                  <a:pt x="5741843" y="2761066"/>
                  <a:pt x="5750316" y="2758498"/>
                </a:cubicBezTo>
                <a:close/>
                <a:moveTo>
                  <a:pt x="5674281" y="2758586"/>
                </a:moveTo>
                <a:cubicBezTo>
                  <a:pt x="5682493" y="2757125"/>
                  <a:pt x="5689550" y="2752177"/>
                  <a:pt x="5691091" y="2743091"/>
                </a:cubicBezTo>
                <a:cubicBezTo>
                  <a:pt x="5698067" y="2726542"/>
                  <a:pt x="5683304" y="2706910"/>
                  <a:pt x="5665297" y="2711129"/>
                </a:cubicBezTo>
                <a:cubicBezTo>
                  <a:pt x="5644208" y="2711291"/>
                  <a:pt x="5637719" y="2739197"/>
                  <a:pt x="5650535" y="2753150"/>
                </a:cubicBezTo>
                <a:cubicBezTo>
                  <a:pt x="5656700" y="2758018"/>
                  <a:pt x="5666068" y="2760046"/>
                  <a:pt x="5674281" y="2758586"/>
                </a:cubicBezTo>
                <a:close/>
                <a:moveTo>
                  <a:pt x="1787399" y="2758794"/>
                </a:moveTo>
                <a:cubicBezTo>
                  <a:pt x="1795322" y="2757239"/>
                  <a:pt x="1802154" y="2752493"/>
                  <a:pt x="1804130" y="2743901"/>
                </a:cubicBezTo>
                <a:cubicBezTo>
                  <a:pt x="1809563" y="2730482"/>
                  <a:pt x="1800179" y="2718208"/>
                  <a:pt x="1790630" y="2709534"/>
                </a:cubicBezTo>
                <a:cubicBezTo>
                  <a:pt x="1781411" y="2711662"/>
                  <a:pt x="1770710" y="2710353"/>
                  <a:pt x="1762807" y="2716244"/>
                </a:cubicBezTo>
                <a:cubicBezTo>
                  <a:pt x="1753588" y="2726718"/>
                  <a:pt x="1753752" y="2745047"/>
                  <a:pt x="1764124" y="2754539"/>
                </a:cubicBezTo>
                <a:cubicBezTo>
                  <a:pt x="1770463" y="2758712"/>
                  <a:pt x="1779476" y="2760349"/>
                  <a:pt x="1787399" y="2758794"/>
                </a:cubicBezTo>
                <a:close/>
                <a:moveTo>
                  <a:pt x="5380878" y="2758838"/>
                </a:moveTo>
                <a:cubicBezTo>
                  <a:pt x="5388929" y="2757129"/>
                  <a:pt x="5395964" y="2752044"/>
                  <a:pt x="5398242" y="2743420"/>
                </a:cubicBezTo>
                <a:cubicBezTo>
                  <a:pt x="5405074" y="2726986"/>
                  <a:pt x="5390434" y="2707785"/>
                  <a:pt x="5372704" y="2711202"/>
                </a:cubicBezTo>
                <a:cubicBezTo>
                  <a:pt x="5350256" y="2710063"/>
                  <a:pt x="5344726" y="2739841"/>
                  <a:pt x="5357413" y="2753997"/>
                </a:cubicBezTo>
                <a:cubicBezTo>
                  <a:pt x="5363757" y="2758879"/>
                  <a:pt x="5372826" y="2760547"/>
                  <a:pt x="5380878" y="2758838"/>
                </a:cubicBezTo>
                <a:close/>
                <a:moveTo>
                  <a:pt x="1200864" y="2758899"/>
                </a:moveTo>
                <a:cubicBezTo>
                  <a:pt x="1208461" y="2757341"/>
                  <a:pt x="1214920" y="2752687"/>
                  <a:pt x="1216464" y="2744270"/>
                </a:cubicBezTo>
                <a:cubicBezTo>
                  <a:pt x="1221827" y="2729055"/>
                  <a:pt x="1211427" y="2708983"/>
                  <a:pt x="1193552" y="2711411"/>
                </a:cubicBezTo>
                <a:cubicBezTo>
                  <a:pt x="1170640" y="2708659"/>
                  <a:pt x="1162353" y="2742166"/>
                  <a:pt x="1178440" y="2754954"/>
                </a:cubicBezTo>
                <a:cubicBezTo>
                  <a:pt x="1184533" y="2758919"/>
                  <a:pt x="1193268" y="2760457"/>
                  <a:pt x="1200864" y="2758899"/>
                </a:cubicBezTo>
                <a:close/>
                <a:moveTo>
                  <a:pt x="2438199" y="2759090"/>
                </a:moveTo>
                <a:cubicBezTo>
                  <a:pt x="2447076" y="2760715"/>
                  <a:pt x="2456014" y="2758480"/>
                  <a:pt x="2461973" y="2749702"/>
                </a:cubicBezTo>
                <a:cubicBezTo>
                  <a:pt x="2476014" y="2731821"/>
                  <a:pt x="2455933" y="2705161"/>
                  <a:pt x="2434545" y="2711826"/>
                </a:cubicBezTo>
                <a:cubicBezTo>
                  <a:pt x="2417076" y="2712801"/>
                  <a:pt x="2415607" y="2731983"/>
                  <a:pt x="2414791" y="2745313"/>
                </a:cubicBezTo>
                <a:cubicBezTo>
                  <a:pt x="2420505" y="2751978"/>
                  <a:pt x="2429321" y="2757464"/>
                  <a:pt x="2438199" y="2759090"/>
                </a:cubicBezTo>
                <a:close/>
                <a:moveTo>
                  <a:pt x="6105677" y="2759142"/>
                </a:moveTo>
                <a:cubicBezTo>
                  <a:pt x="6120531" y="2760138"/>
                  <a:pt x="6136185" y="2749728"/>
                  <a:pt x="6133383" y="2733072"/>
                </a:cubicBezTo>
                <a:cubicBezTo>
                  <a:pt x="6134358" y="2713278"/>
                  <a:pt x="6108532" y="2706036"/>
                  <a:pt x="6094076" y="2715048"/>
                </a:cubicBezTo>
                <a:cubicBezTo>
                  <a:pt x="6080270" y="2722612"/>
                  <a:pt x="6080757" y="2744498"/>
                  <a:pt x="6091802" y="2754154"/>
                </a:cubicBezTo>
                <a:cubicBezTo>
                  <a:pt x="6095863" y="2757211"/>
                  <a:pt x="6100725" y="2758811"/>
                  <a:pt x="6105677" y="2759142"/>
                </a:cubicBezTo>
                <a:close/>
                <a:moveTo>
                  <a:pt x="5004277" y="2759171"/>
                </a:moveTo>
                <a:cubicBezTo>
                  <a:pt x="5019107" y="2760429"/>
                  <a:pt x="5034710" y="2749276"/>
                  <a:pt x="5033498" y="2732668"/>
                </a:cubicBezTo>
                <a:cubicBezTo>
                  <a:pt x="5033013" y="2710201"/>
                  <a:pt x="4999242" y="2703412"/>
                  <a:pt x="4987123" y="2720384"/>
                </a:cubicBezTo>
                <a:cubicBezTo>
                  <a:pt x="4980014" y="2730244"/>
                  <a:pt x="4982922" y="2744629"/>
                  <a:pt x="4990355" y="2753519"/>
                </a:cubicBezTo>
                <a:cubicBezTo>
                  <a:pt x="4994476" y="2756954"/>
                  <a:pt x="4999333" y="2758752"/>
                  <a:pt x="5004277" y="2759171"/>
                </a:cubicBezTo>
                <a:close/>
                <a:moveTo>
                  <a:pt x="2366848" y="2759207"/>
                </a:moveTo>
                <a:cubicBezTo>
                  <a:pt x="2380537" y="2759072"/>
                  <a:pt x="2394018" y="2748677"/>
                  <a:pt x="2392541" y="2733853"/>
                </a:cubicBezTo>
                <a:cubicBezTo>
                  <a:pt x="2394675" y="2711839"/>
                  <a:pt x="2362008" y="2704286"/>
                  <a:pt x="2348218" y="2718106"/>
                </a:cubicBezTo>
                <a:cubicBezTo>
                  <a:pt x="2341652" y="2729836"/>
                  <a:pt x="2341324" y="2747351"/>
                  <a:pt x="2353636" y="2755707"/>
                </a:cubicBezTo>
                <a:cubicBezTo>
                  <a:pt x="2357699" y="2758158"/>
                  <a:pt x="2362285" y="2759252"/>
                  <a:pt x="2366848" y="2759207"/>
                </a:cubicBezTo>
                <a:close/>
                <a:moveTo>
                  <a:pt x="6473625" y="2759224"/>
                </a:moveTo>
                <a:cubicBezTo>
                  <a:pt x="6487940" y="2760250"/>
                  <a:pt x="6502848" y="2748947"/>
                  <a:pt x="6500653" y="2732905"/>
                </a:cubicBezTo>
                <a:cubicBezTo>
                  <a:pt x="6499678" y="2711028"/>
                  <a:pt x="6468295" y="2703412"/>
                  <a:pt x="6455612" y="2719617"/>
                </a:cubicBezTo>
                <a:cubicBezTo>
                  <a:pt x="6445856" y="2729340"/>
                  <a:pt x="6449271" y="2746516"/>
                  <a:pt x="6460165" y="2753808"/>
                </a:cubicBezTo>
                <a:cubicBezTo>
                  <a:pt x="6464149" y="2757171"/>
                  <a:pt x="6468854" y="2758882"/>
                  <a:pt x="6473625" y="2759224"/>
                </a:cubicBezTo>
                <a:close/>
                <a:moveTo>
                  <a:pt x="457845" y="2759239"/>
                </a:moveTo>
                <a:cubicBezTo>
                  <a:pt x="466826" y="2760521"/>
                  <a:pt x="475971" y="2757753"/>
                  <a:pt x="481984" y="2749124"/>
                </a:cubicBezTo>
                <a:cubicBezTo>
                  <a:pt x="496777" y="2731375"/>
                  <a:pt x="475320" y="2705160"/>
                  <a:pt x="454512" y="2711836"/>
                </a:cubicBezTo>
                <a:cubicBezTo>
                  <a:pt x="437932" y="2713627"/>
                  <a:pt x="436305" y="2732027"/>
                  <a:pt x="434680" y="2745053"/>
                </a:cubicBezTo>
                <a:cubicBezTo>
                  <a:pt x="440044" y="2752624"/>
                  <a:pt x="448864" y="2757957"/>
                  <a:pt x="457845" y="2759239"/>
                </a:cubicBezTo>
                <a:close/>
                <a:moveTo>
                  <a:pt x="383516" y="2759240"/>
                </a:moveTo>
                <a:cubicBezTo>
                  <a:pt x="398493" y="2760759"/>
                  <a:pt x="414630" y="2749966"/>
                  <a:pt x="412204" y="2732917"/>
                </a:cubicBezTo>
                <a:cubicBezTo>
                  <a:pt x="412365" y="2708894"/>
                  <a:pt x="374510" y="2703412"/>
                  <a:pt x="364803" y="2723727"/>
                </a:cubicBezTo>
                <a:cubicBezTo>
                  <a:pt x="359464" y="2733562"/>
                  <a:pt x="362699" y="2745493"/>
                  <a:pt x="369656" y="2753393"/>
                </a:cubicBezTo>
                <a:cubicBezTo>
                  <a:pt x="373660" y="2756859"/>
                  <a:pt x="378524" y="2758733"/>
                  <a:pt x="383516" y="2759240"/>
                </a:cubicBezTo>
                <a:close/>
                <a:moveTo>
                  <a:pt x="3687322" y="2759267"/>
                </a:moveTo>
                <a:cubicBezTo>
                  <a:pt x="3701217" y="2759290"/>
                  <a:pt x="3714671" y="2749113"/>
                  <a:pt x="3712687" y="2733848"/>
                </a:cubicBezTo>
                <a:cubicBezTo>
                  <a:pt x="3714009" y="2711394"/>
                  <a:pt x="3683094" y="2704286"/>
                  <a:pt x="3668545" y="2717694"/>
                </a:cubicBezTo>
                <a:cubicBezTo>
                  <a:pt x="3661106" y="2729163"/>
                  <a:pt x="3661767" y="2747417"/>
                  <a:pt x="3673836" y="2755655"/>
                </a:cubicBezTo>
                <a:cubicBezTo>
                  <a:pt x="3678010" y="2758119"/>
                  <a:pt x="3682691" y="2759260"/>
                  <a:pt x="3687322" y="2759267"/>
                </a:cubicBezTo>
                <a:close/>
                <a:moveTo>
                  <a:pt x="2588260" y="2759268"/>
                </a:moveTo>
                <a:cubicBezTo>
                  <a:pt x="2593639" y="2759268"/>
                  <a:pt x="2598937" y="2757887"/>
                  <a:pt x="2603338" y="2754638"/>
                </a:cubicBezTo>
                <a:cubicBezTo>
                  <a:pt x="2614750" y="2744240"/>
                  <a:pt x="2615076" y="2722956"/>
                  <a:pt x="2601871" y="2714021"/>
                </a:cubicBezTo>
                <a:cubicBezTo>
                  <a:pt x="2590134" y="2708659"/>
                  <a:pt x="2572691" y="2709634"/>
                  <a:pt x="2565518" y="2721819"/>
                </a:cubicBezTo>
                <a:cubicBezTo>
                  <a:pt x="2559976" y="2733192"/>
                  <a:pt x="2562584" y="2747814"/>
                  <a:pt x="2572691" y="2755612"/>
                </a:cubicBezTo>
                <a:cubicBezTo>
                  <a:pt x="2577419" y="2757887"/>
                  <a:pt x="2582880" y="2759268"/>
                  <a:pt x="2588260" y="2759268"/>
                </a:cubicBezTo>
                <a:close/>
                <a:moveTo>
                  <a:pt x="4343841" y="2759286"/>
                </a:moveTo>
                <a:cubicBezTo>
                  <a:pt x="4358724" y="2761102"/>
                  <a:pt x="4374888" y="2750748"/>
                  <a:pt x="4372570" y="2733673"/>
                </a:cubicBezTo>
                <a:cubicBezTo>
                  <a:pt x="4373384" y="2711229"/>
                  <a:pt x="4342967" y="2704286"/>
                  <a:pt x="4328816" y="2718172"/>
                </a:cubicBezTo>
                <a:cubicBezTo>
                  <a:pt x="4322310" y="2728506"/>
                  <a:pt x="4322635" y="2743523"/>
                  <a:pt x="4330117" y="2753211"/>
                </a:cubicBezTo>
                <a:cubicBezTo>
                  <a:pt x="4334062" y="2756723"/>
                  <a:pt x="4338880" y="2758680"/>
                  <a:pt x="4343841" y="2759286"/>
                </a:cubicBezTo>
                <a:close/>
                <a:moveTo>
                  <a:pt x="3832228" y="2759305"/>
                </a:moveTo>
                <a:cubicBezTo>
                  <a:pt x="3846801" y="2760125"/>
                  <a:pt x="3862114" y="2749734"/>
                  <a:pt x="3859033" y="2733327"/>
                </a:cubicBezTo>
                <a:cubicBezTo>
                  <a:pt x="3860840" y="2708858"/>
                  <a:pt x="3821732" y="2702538"/>
                  <a:pt x="3812365" y="2722956"/>
                </a:cubicBezTo>
                <a:cubicBezTo>
                  <a:pt x="3808915" y="2733489"/>
                  <a:pt x="3809079" y="2747101"/>
                  <a:pt x="3818610" y="2754555"/>
                </a:cubicBezTo>
                <a:cubicBezTo>
                  <a:pt x="3822594" y="2757512"/>
                  <a:pt x="3827370" y="2759031"/>
                  <a:pt x="3832228" y="2759305"/>
                </a:cubicBezTo>
                <a:close/>
                <a:moveTo>
                  <a:pt x="1485425" y="2759310"/>
                </a:moveTo>
                <a:cubicBezTo>
                  <a:pt x="1499906" y="2759607"/>
                  <a:pt x="1514960" y="2748652"/>
                  <a:pt x="1512757" y="2732950"/>
                </a:cubicBezTo>
                <a:cubicBezTo>
                  <a:pt x="1511941" y="2711364"/>
                  <a:pt x="1480282" y="2703411"/>
                  <a:pt x="1467390" y="2719317"/>
                </a:cubicBezTo>
                <a:cubicBezTo>
                  <a:pt x="1460209" y="2729866"/>
                  <a:pt x="1459720" y="2747557"/>
                  <a:pt x="1471796" y="2755022"/>
                </a:cubicBezTo>
                <a:cubicBezTo>
                  <a:pt x="1475835" y="2757862"/>
                  <a:pt x="1480598" y="2759212"/>
                  <a:pt x="1485425" y="2759310"/>
                </a:cubicBezTo>
                <a:close/>
                <a:moveTo>
                  <a:pt x="5446159" y="2759336"/>
                </a:moveTo>
                <a:cubicBezTo>
                  <a:pt x="5460827" y="2760305"/>
                  <a:pt x="5475976" y="2749012"/>
                  <a:pt x="5473533" y="2732543"/>
                </a:cubicBezTo>
                <a:cubicBezTo>
                  <a:pt x="5473696" y="2710099"/>
                  <a:pt x="5440792" y="2704286"/>
                  <a:pt x="5428249" y="2719949"/>
                </a:cubicBezTo>
                <a:cubicBezTo>
                  <a:pt x="5419942" y="2729798"/>
                  <a:pt x="5422548" y="2746106"/>
                  <a:pt x="5432321" y="2754018"/>
                </a:cubicBezTo>
                <a:cubicBezTo>
                  <a:pt x="5436434" y="2757328"/>
                  <a:pt x="5441270" y="2759013"/>
                  <a:pt x="5446159" y="2759336"/>
                </a:cubicBezTo>
                <a:close/>
                <a:moveTo>
                  <a:pt x="6256480" y="2759435"/>
                </a:moveTo>
                <a:cubicBezTo>
                  <a:pt x="6261901" y="2759394"/>
                  <a:pt x="6267301" y="2757976"/>
                  <a:pt x="6271882" y="2754816"/>
                </a:cubicBezTo>
                <a:cubicBezTo>
                  <a:pt x="6279737" y="2746875"/>
                  <a:pt x="6280555" y="2734072"/>
                  <a:pt x="6276791" y="2723863"/>
                </a:cubicBezTo>
                <a:cubicBezTo>
                  <a:pt x="6269591" y="2707333"/>
                  <a:pt x="6242101" y="2706036"/>
                  <a:pt x="6234246" y="2722728"/>
                </a:cubicBezTo>
                <a:cubicBezTo>
                  <a:pt x="6229828" y="2733586"/>
                  <a:pt x="6230646" y="2748496"/>
                  <a:pt x="6240955" y="2755788"/>
                </a:cubicBezTo>
                <a:cubicBezTo>
                  <a:pt x="6245619" y="2758138"/>
                  <a:pt x="6251060" y="2759475"/>
                  <a:pt x="6256480" y="2759435"/>
                </a:cubicBezTo>
                <a:close/>
                <a:moveTo>
                  <a:pt x="5520485" y="2759477"/>
                </a:moveTo>
                <a:cubicBezTo>
                  <a:pt x="5534427" y="2760054"/>
                  <a:pt x="5548346" y="2749694"/>
                  <a:pt x="5547856" y="2734137"/>
                </a:cubicBezTo>
                <a:cubicBezTo>
                  <a:pt x="5548346" y="2709182"/>
                  <a:pt x="5510820" y="2702538"/>
                  <a:pt x="5499563" y="2722470"/>
                </a:cubicBezTo>
                <a:cubicBezTo>
                  <a:pt x="5495158" y="2733165"/>
                  <a:pt x="5495647" y="2748721"/>
                  <a:pt x="5507068" y="2755041"/>
                </a:cubicBezTo>
                <a:cubicBezTo>
                  <a:pt x="5511187" y="2757877"/>
                  <a:pt x="5515837" y="2759285"/>
                  <a:pt x="5520485" y="2759477"/>
                </a:cubicBezTo>
                <a:close/>
                <a:moveTo>
                  <a:pt x="6404402" y="2759533"/>
                </a:moveTo>
                <a:cubicBezTo>
                  <a:pt x="6411473" y="2758837"/>
                  <a:pt x="6418279" y="2755607"/>
                  <a:pt x="6422789" y="2749965"/>
                </a:cubicBezTo>
                <a:cubicBezTo>
                  <a:pt x="6436236" y="2728214"/>
                  <a:pt x="6413933" y="2702537"/>
                  <a:pt x="6390483" y="2712513"/>
                </a:cubicBezTo>
                <a:cubicBezTo>
                  <a:pt x="6375560" y="2719873"/>
                  <a:pt x="6373264" y="2742442"/>
                  <a:pt x="6384415" y="2753890"/>
                </a:cubicBezTo>
                <a:cubicBezTo>
                  <a:pt x="6389991" y="2758388"/>
                  <a:pt x="6397329" y="2760228"/>
                  <a:pt x="6404402" y="2759533"/>
                </a:cubicBezTo>
                <a:close/>
                <a:moveTo>
                  <a:pt x="3539508" y="2759553"/>
                </a:moveTo>
                <a:cubicBezTo>
                  <a:pt x="3553401" y="2759926"/>
                  <a:pt x="3567523" y="2749448"/>
                  <a:pt x="3567523" y="2734218"/>
                </a:cubicBezTo>
                <a:cubicBezTo>
                  <a:pt x="3566227" y="2710661"/>
                  <a:pt x="3530109" y="2702538"/>
                  <a:pt x="3519096" y="2723008"/>
                </a:cubicBezTo>
                <a:cubicBezTo>
                  <a:pt x="3515371" y="2733730"/>
                  <a:pt x="3515047" y="2749001"/>
                  <a:pt x="3526222" y="2755337"/>
                </a:cubicBezTo>
                <a:cubicBezTo>
                  <a:pt x="3530271" y="2758099"/>
                  <a:pt x="3534877" y="2759429"/>
                  <a:pt x="3539508" y="2759553"/>
                </a:cubicBezTo>
                <a:close/>
                <a:moveTo>
                  <a:pt x="4714415" y="2759572"/>
                </a:moveTo>
                <a:cubicBezTo>
                  <a:pt x="4728265" y="2759442"/>
                  <a:pt x="4741817" y="2748280"/>
                  <a:pt x="4738284" y="2732622"/>
                </a:cubicBezTo>
                <a:cubicBezTo>
                  <a:pt x="4738772" y="2714681"/>
                  <a:pt x="4717819" y="2706036"/>
                  <a:pt x="4703363" y="2713050"/>
                </a:cubicBezTo>
                <a:cubicBezTo>
                  <a:pt x="4686146" y="2719411"/>
                  <a:pt x="4686308" y="2746975"/>
                  <a:pt x="4701089" y="2755783"/>
                </a:cubicBezTo>
                <a:cubicBezTo>
                  <a:pt x="4705149" y="2758433"/>
                  <a:pt x="4709799" y="2759616"/>
                  <a:pt x="4714415" y="2759572"/>
                </a:cubicBezTo>
                <a:close/>
                <a:moveTo>
                  <a:pt x="315995" y="2759635"/>
                </a:moveTo>
                <a:cubicBezTo>
                  <a:pt x="321452" y="2759143"/>
                  <a:pt x="326847" y="2757259"/>
                  <a:pt x="331507" y="2754474"/>
                </a:cubicBezTo>
                <a:cubicBezTo>
                  <a:pt x="340990" y="2744972"/>
                  <a:pt x="341971" y="2727607"/>
                  <a:pt x="332979" y="2717450"/>
                </a:cubicBezTo>
                <a:cubicBezTo>
                  <a:pt x="321370" y="2707784"/>
                  <a:pt x="301260" y="2708767"/>
                  <a:pt x="292920" y="2722201"/>
                </a:cubicBezTo>
                <a:cubicBezTo>
                  <a:pt x="286871" y="2732849"/>
                  <a:pt x="288997" y="2749887"/>
                  <a:pt x="300115" y="2756440"/>
                </a:cubicBezTo>
                <a:cubicBezTo>
                  <a:pt x="305020" y="2759225"/>
                  <a:pt x="310538" y="2760126"/>
                  <a:pt x="315995" y="2759635"/>
                </a:cubicBezTo>
                <a:close/>
                <a:moveTo>
                  <a:pt x="2512619" y="2759651"/>
                </a:moveTo>
                <a:cubicBezTo>
                  <a:pt x="2527058" y="2760249"/>
                  <a:pt x="2541911" y="2748923"/>
                  <a:pt x="2540192" y="2732716"/>
                </a:cubicBezTo>
                <a:cubicBezTo>
                  <a:pt x="2539047" y="2710615"/>
                  <a:pt x="2507622" y="2703412"/>
                  <a:pt x="2494201" y="2718801"/>
                </a:cubicBezTo>
                <a:cubicBezTo>
                  <a:pt x="2486509" y="2729605"/>
                  <a:pt x="2486672" y="2747286"/>
                  <a:pt x="2498948" y="2754816"/>
                </a:cubicBezTo>
                <a:cubicBezTo>
                  <a:pt x="2503040" y="2757927"/>
                  <a:pt x="2507806" y="2759451"/>
                  <a:pt x="2512619" y="2759651"/>
                </a:cubicBezTo>
                <a:close/>
                <a:moveTo>
                  <a:pt x="532636" y="2759656"/>
                </a:moveTo>
                <a:cubicBezTo>
                  <a:pt x="546621" y="2760096"/>
                  <a:pt x="560214" y="2748670"/>
                  <a:pt x="558987" y="2733153"/>
                </a:cubicBezTo>
                <a:cubicBezTo>
                  <a:pt x="559968" y="2708908"/>
                  <a:pt x="521674" y="2703412"/>
                  <a:pt x="511527" y="2723132"/>
                </a:cubicBezTo>
                <a:cubicBezTo>
                  <a:pt x="507272" y="2733800"/>
                  <a:pt x="508418" y="2748347"/>
                  <a:pt x="519055" y="2754974"/>
                </a:cubicBezTo>
                <a:cubicBezTo>
                  <a:pt x="523270" y="2758045"/>
                  <a:pt x="527974" y="2759510"/>
                  <a:pt x="532636" y="2759656"/>
                </a:cubicBezTo>
                <a:close/>
                <a:moveTo>
                  <a:pt x="1852112" y="2759662"/>
                </a:moveTo>
                <a:cubicBezTo>
                  <a:pt x="1866469" y="2760228"/>
                  <a:pt x="1881260" y="2748918"/>
                  <a:pt x="1878576" y="2733023"/>
                </a:cubicBezTo>
                <a:cubicBezTo>
                  <a:pt x="1881179" y="2709058"/>
                  <a:pt x="1841003" y="2702537"/>
                  <a:pt x="1832545" y="2723404"/>
                </a:cubicBezTo>
                <a:cubicBezTo>
                  <a:pt x="1828804" y="2733675"/>
                  <a:pt x="1829454" y="2747369"/>
                  <a:pt x="1838563" y="2754868"/>
                </a:cubicBezTo>
                <a:cubicBezTo>
                  <a:pt x="1842589" y="2757966"/>
                  <a:pt x="1847326" y="2759474"/>
                  <a:pt x="1852112" y="2759662"/>
                </a:cubicBezTo>
                <a:close/>
                <a:moveTo>
                  <a:pt x="4934284" y="2759669"/>
                </a:moveTo>
                <a:cubicBezTo>
                  <a:pt x="4948453" y="2759769"/>
                  <a:pt x="4963127" y="2749017"/>
                  <a:pt x="4959696" y="2733288"/>
                </a:cubicBezTo>
                <a:cubicBezTo>
                  <a:pt x="4961003" y="2712807"/>
                  <a:pt x="4933227" y="2704287"/>
                  <a:pt x="4919012" y="2715920"/>
                </a:cubicBezTo>
                <a:cubicBezTo>
                  <a:pt x="4904798" y="2724932"/>
                  <a:pt x="4907575" y="2747378"/>
                  <a:pt x="4920973" y="2755734"/>
                </a:cubicBezTo>
                <a:cubicBezTo>
                  <a:pt x="4924894" y="2758397"/>
                  <a:pt x="4929561" y="2759636"/>
                  <a:pt x="4934284" y="2759669"/>
                </a:cubicBezTo>
                <a:close/>
                <a:moveTo>
                  <a:pt x="6547504" y="2759705"/>
                </a:moveTo>
                <a:cubicBezTo>
                  <a:pt x="6561864" y="2759667"/>
                  <a:pt x="6576315" y="2748730"/>
                  <a:pt x="6574120" y="2732632"/>
                </a:cubicBezTo>
                <a:cubicBezTo>
                  <a:pt x="6573795" y="2712971"/>
                  <a:pt x="6547778" y="2704287"/>
                  <a:pt x="6533469" y="2715265"/>
                </a:cubicBezTo>
                <a:cubicBezTo>
                  <a:pt x="6519323" y="2724276"/>
                  <a:pt x="6521437" y="2746231"/>
                  <a:pt x="6533795" y="2755898"/>
                </a:cubicBezTo>
                <a:cubicBezTo>
                  <a:pt x="6537941" y="2758520"/>
                  <a:pt x="6542718" y="2759718"/>
                  <a:pt x="6547504" y="2759705"/>
                </a:cubicBezTo>
                <a:close/>
                <a:moveTo>
                  <a:pt x="5593815" y="2759735"/>
                </a:moveTo>
                <a:cubicBezTo>
                  <a:pt x="5608020" y="2759958"/>
                  <a:pt x="5622108" y="2749411"/>
                  <a:pt x="5619884" y="2733422"/>
                </a:cubicBezTo>
                <a:cubicBezTo>
                  <a:pt x="5621697" y="2711284"/>
                  <a:pt x="5589235" y="2703412"/>
                  <a:pt x="5576217" y="2718499"/>
                </a:cubicBezTo>
                <a:cubicBezTo>
                  <a:pt x="5566001" y="2728011"/>
                  <a:pt x="5567484" y="2748837"/>
                  <a:pt x="5580172" y="2755725"/>
                </a:cubicBezTo>
                <a:cubicBezTo>
                  <a:pt x="5584333" y="2758390"/>
                  <a:pt x="5589080" y="2759661"/>
                  <a:pt x="5593815" y="2759735"/>
                </a:cubicBezTo>
                <a:close/>
                <a:moveTo>
                  <a:pt x="972998" y="2759750"/>
                </a:moveTo>
                <a:cubicBezTo>
                  <a:pt x="986710" y="2759635"/>
                  <a:pt x="1000307" y="2748853"/>
                  <a:pt x="1000552" y="2734107"/>
                </a:cubicBezTo>
                <a:cubicBezTo>
                  <a:pt x="999413" y="2717068"/>
                  <a:pt x="980714" y="2706910"/>
                  <a:pt x="965429" y="2711989"/>
                </a:cubicBezTo>
                <a:cubicBezTo>
                  <a:pt x="946730" y="2717068"/>
                  <a:pt x="942827" y="2746395"/>
                  <a:pt x="959738" y="2756061"/>
                </a:cubicBezTo>
                <a:cubicBezTo>
                  <a:pt x="963844" y="2758642"/>
                  <a:pt x="968427" y="2759789"/>
                  <a:pt x="972998" y="2759750"/>
                </a:cubicBezTo>
                <a:close/>
                <a:moveTo>
                  <a:pt x="1561571" y="2759754"/>
                </a:moveTo>
                <a:cubicBezTo>
                  <a:pt x="1582267" y="2761402"/>
                  <a:pt x="1585663" y="2738498"/>
                  <a:pt x="1585178" y="2722679"/>
                </a:cubicBezTo>
                <a:cubicBezTo>
                  <a:pt x="1574668" y="2711968"/>
                  <a:pt x="1557528" y="2706036"/>
                  <a:pt x="1544431" y="2715923"/>
                </a:cubicBezTo>
                <a:cubicBezTo>
                  <a:pt x="1527939" y="2729929"/>
                  <a:pt x="1538125" y="2762885"/>
                  <a:pt x="1561571" y="2759754"/>
                </a:cubicBezTo>
                <a:close/>
                <a:moveTo>
                  <a:pt x="4640197" y="2759799"/>
                </a:moveTo>
                <a:cubicBezTo>
                  <a:pt x="4654165" y="2759768"/>
                  <a:pt x="4667835" y="2749028"/>
                  <a:pt x="4665377" y="2733394"/>
                </a:cubicBezTo>
                <a:cubicBezTo>
                  <a:pt x="4666688" y="2709432"/>
                  <a:pt x="4629991" y="2702538"/>
                  <a:pt x="4619670" y="2722070"/>
                </a:cubicBezTo>
                <a:cubicBezTo>
                  <a:pt x="4614428" y="2732902"/>
                  <a:pt x="4615902" y="2748987"/>
                  <a:pt x="4626715" y="2756044"/>
                </a:cubicBezTo>
                <a:cubicBezTo>
                  <a:pt x="4630851" y="2758629"/>
                  <a:pt x="4635541" y="2759809"/>
                  <a:pt x="4640197" y="2759799"/>
                </a:cubicBezTo>
                <a:close/>
                <a:moveTo>
                  <a:pt x="5226302" y="2759813"/>
                </a:moveTo>
                <a:cubicBezTo>
                  <a:pt x="5232646" y="2760080"/>
                  <a:pt x="5239235" y="2758396"/>
                  <a:pt x="5244228" y="2755274"/>
                </a:cubicBezTo>
                <a:cubicBezTo>
                  <a:pt x="5260763" y="2741964"/>
                  <a:pt x="5251431" y="2707785"/>
                  <a:pt x="5228185" y="2711072"/>
                </a:cubicBezTo>
                <a:cubicBezTo>
                  <a:pt x="5205921" y="2708278"/>
                  <a:pt x="5196917" y="2737692"/>
                  <a:pt x="5209850" y="2752645"/>
                </a:cubicBezTo>
                <a:cubicBezTo>
                  <a:pt x="5213860" y="2757328"/>
                  <a:pt x="5219959" y="2759546"/>
                  <a:pt x="5226302" y="2759813"/>
                </a:cubicBezTo>
                <a:close/>
                <a:moveTo>
                  <a:pt x="4859713" y="2759818"/>
                </a:moveTo>
                <a:cubicBezTo>
                  <a:pt x="4873829" y="2760347"/>
                  <a:pt x="4888171" y="2750218"/>
                  <a:pt x="4885519" y="2733643"/>
                </a:cubicBezTo>
                <a:cubicBezTo>
                  <a:pt x="4887126" y="2709250"/>
                  <a:pt x="4849524" y="2702538"/>
                  <a:pt x="4839882" y="2722838"/>
                </a:cubicBezTo>
                <a:cubicBezTo>
                  <a:pt x="4835704" y="2733315"/>
                  <a:pt x="4836668" y="2748376"/>
                  <a:pt x="4846310" y="2755580"/>
                </a:cubicBezTo>
                <a:cubicBezTo>
                  <a:pt x="4850327" y="2758281"/>
                  <a:pt x="4855007" y="2759642"/>
                  <a:pt x="4859713" y="2759818"/>
                </a:cubicBezTo>
                <a:close/>
                <a:moveTo>
                  <a:pt x="6031210" y="2759819"/>
                </a:moveTo>
                <a:cubicBezTo>
                  <a:pt x="6045928" y="2761402"/>
                  <a:pt x="6062207" y="2750388"/>
                  <a:pt x="6060493" y="2733867"/>
                </a:cubicBezTo>
                <a:cubicBezTo>
                  <a:pt x="6062125" y="2708738"/>
                  <a:pt x="6021654" y="2702537"/>
                  <a:pt x="6012515" y="2724076"/>
                </a:cubicBezTo>
                <a:cubicBezTo>
                  <a:pt x="6006803" y="2733540"/>
                  <a:pt x="6009904" y="2746431"/>
                  <a:pt x="6017737" y="2753774"/>
                </a:cubicBezTo>
                <a:cubicBezTo>
                  <a:pt x="6021572" y="2757364"/>
                  <a:pt x="6026305" y="2759291"/>
                  <a:pt x="6031210" y="2759819"/>
                </a:cubicBezTo>
                <a:close/>
                <a:moveTo>
                  <a:pt x="606055" y="2759823"/>
                </a:moveTo>
                <a:cubicBezTo>
                  <a:pt x="620216" y="2760074"/>
                  <a:pt x="634147" y="2749666"/>
                  <a:pt x="631692" y="2733599"/>
                </a:cubicBezTo>
                <a:cubicBezTo>
                  <a:pt x="633165" y="2709579"/>
                  <a:pt x="596507" y="2703411"/>
                  <a:pt x="585378" y="2722238"/>
                </a:cubicBezTo>
                <a:cubicBezTo>
                  <a:pt x="582105" y="2733599"/>
                  <a:pt x="581614" y="2748206"/>
                  <a:pt x="592415" y="2755834"/>
                </a:cubicBezTo>
                <a:cubicBezTo>
                  <a:pt x="596589" y="2758471"/>
                  <a:pt x="601334" y="2759739"/>
                  <a:pt x="606055" y="2759823"/>
                </a:cubicBezTo>
                <a:close/>
                <a:moveTo>
                  <a:pt x="5961019" y="2759824"/>
                </a:moveTo>
                <a:cubicBezTo>
                  <a:pt x="5975011" y="2759703"/>
                  <a:pt x="5989254" y="2748904"/>
                  <a:pt x="5986460" y="2733452"/>
                </a:cubicBezTo>
                <a:cubicBezTo>
                  <a:pt x="5985650" y="2715608"/>
                  <a:pt x="5963947" y="2706036"/>
                  <a:pt x="5949046" y="2713985"/>
                </a:cubicBezTo>
                <a:cubicBezTo>
                  <a:pt x="5933336" y="2721610"/>
                  <a:pt x="5933498" y="2747242"/>
                  <a:pt x="5947751" y="2756164"/>
                </a:cubicBezTo>
                <a:cubicBezTo>
                  <a:pt x="5951719" y="2758719"/>
                  <a:pt x="5956355" y="2759865"/>
                  <a:pt x="5961019" y="2759824"/>
                </a:cubicBezTo>
                <a:close/>
                <a:moveTo>
                  <a:pt x="6327398" y="2759826"/>
                </a:moveTo>
                <a:cubicBezTo>
                  <a:pt x="6340988" y="2759627"/>
                  <a:pt x="6354326" y="2748801"/>
                  <a:pt x="6352613" y="2733835"/>
                </a:cubicBezTo>
                <a:cubicBezTo>
                  <a:pt x="6354081" y="2711590"/>
                  <a:pt x="6322919" y="2703412"/>
                  <a:pt x="6309867" y="2718460"/>
                </a:cubicBezTo>
                <a:cubicBezTo>
                  <a:pt x="6301546" y="2729419"/>
                  <a:pt x="6302199" y="2748392"/>
                  <a:pt x="6314272" y="2756243"/>
                </a:cubicBezTo>
                <a:cubicBezTo>
                  <a:pt x="6318310" y="2758778"/>
                  <a:pt x="6322868" y="2759893"/>
                  <a:pt x="6327398" y="2759826"/>
                </a:cubicBezTo>
                <a:close/>
                <a:moveTo>
                  <a:pt x="2660387" y="2759826"/>
                </a:moveTo>
                <a:cubicBezTo>
                  <a:pt x="2674111" y="2759757"/>
                  <a:pt x="2687606" y="2749038"/>
                  <a:pt x="2684797" y="2733647"/>
                </a:cubicBezTo>
                <a:cubicBezTo>
                  <a:pt x="2686589" y="2709868"/>
                  <a:pt x="2648972" y="2702538"/>
                  <a:pt x="2639365" y="2722734"/>
                </a:cubicBezTo>
                <a:cubicBezTo>
                  <a:pt x="2634317" y="2733647"/>
                  <a:pt x="2635457" y="2750097"/>
                  <a:pt x="2647181" y="2756123"/>
                </a:cubicBezTo>
                <a:cubicBezTo>
                  <a:pt x="2651212" y="2758688"/>
                  <a:pt x="2655812" y="2759849"/>
                  <a:pt x="2660387" y="2759826"/>
                </a:cubicBezTo>
                <a:close/>
                <a:moveTo>
                  <a:pt x="1048380" y="2759838"/>
                </a:moveTo>
                <a:cubicBezTo>
                  <a:pt x="1062776" y="2758725"/>
                  <a:pt x="1075894" y="2744400"/>
                  <a:pt x="1071025" y="2728794"/>
                </a:cubicBezTo>
                <a:cubicBezTo>
                  <a:pt x="1068590" y="2709613"/>
                  <a:pt x="1041644" y="2706036"/>
                  <a:pt x="1028982" y="2717415"/>
                </a:cubicBezTo>
                <a:cubicBezTo>
                  <a:pt x="1018918" y="2728307"/>
                  <a:pt x="1020704" y="2748626"/>
                  <a:pt x="1034176" y="2756104"/>
                </a:cubicBezTo>
                <a:cubicBezTo>
                  <a:pt x="1038641" y="2759111"/>
                  <a:pt x="1043582" y="2760208"/>
                  <a:pt x="1048380" y="2759838"/>
                </a:cubicBezTo>
                <a:close/>
                <a:moveTo>
                  <a:pt x="679868" y="2759866"/>
                </a:moveTo>
                <a:cubicBezTo>
                  <a:pt x="693581" y="2759912"/>
                  <a:pt x="706747" y="2749332"/>
                  <a:pt x="704314" y="2733507"/>
                </a:cubicBezTo>
                <a:cubicBezTo>
                  <a:pt x="705449" y="2711426"/>
                  <a:pt x="675611" y="2703411"/>
                  <a:pt x="662153" y="2718132"/>
                </a:cubicBezTo>
                <a:cubicBezTo>
                  <a:pt x="654693" y="2729254"/>
                  <a:pt x="654206" y="2748064"/>
                  <a:pt x="666531" y="2756079"/>
                </a:cubicBezTo>
                <a:cubicBezTo>
                  <a:pt x="670665" y="2758655"/>
                  <a:pt x="675297" y="2759851"/>
                  <a:pt x="679868" y="2759866"/>
                </a:cubicBezTo>
                <a:close/>
                <a:moveTo>
                  <a:pt x="5300721" y="2759894"/>
                </a:moveTo>
                <a:cubicBezTo>
                  <a:pt x="5314900" y="2759879"/>
                  <a:pt x="5328870" y="2749239"/>
                  <a:pt x="5325909" y="2733309"/>
                </a:cubicBezTo>
                <a:cubicBezTo>
                  <a:pt x="5326732" y="2712070"/>
                  <a:pt x="5296468" y="2704287"/>
                  <a:pt x="5283310" y="2718555"/>
                </a:cubicBezTo>
                <a:cubicBezTo>
                  <a:pt x="5274757" y="2729256"/>
                  <a:pt x="5275250" y="2747901"/>
                  <a:pt x="5287093" y="2756170"/>
                </a:cubicBezTo>
                <a:cubicBezTo>
                  <a:pt x="5291246" y="2758723"/>
                  <a:pt x="5295995" y="2759899"/>
                  <a:pt x="5300721" y="2759894"/>
                </a:cubicBezTo>
                <a:close/>
                <a:moveTo>
                  <a:pt x="5813075" y="2759915"/>
                </a:moveTo>
                <a:cubicBezTo>
                  <a:pt x="5827262" y="2760486"/>
                  <a:pt x="5841494" y="2749428"/>
                  <a:pt x="5838847" y="2732980"/>
                </a:cubicBezTo>
                <a:cubicBezTo>
                  <a:pt x="5839970" y="2708936"/>
                  <a:pt x="5802418" y="2703412"/>
                  <a:pt x="5793752" y="2723557"/>
                </a:cubicBezTo>
                <a:cubicBezTo>
                  <a:pt x="5789901" y="2733954"/>
                  <a:pt x="5790382" y="2748088"/>
                  <a:pt x="5799530" y="2755236"/>
                </a:cubicBezTo>
                <a:cubicBezTo>
                  <a:pt x="5803622" y="2758242"/>
                  <a:pt x="5808346" y="2759724"/>
                  <a:pt x="5813075" y="2759915"/>
                </a:cubicBezTo>
                <a:close/>
                <a:moveTo>
                  <a:pt x="899693" y="2759963"/>
                </a:moveTo>
                <a:cubicBezTo>
                  <a:pt x="913844" y="2760362"/>
                  <a:pt x="928134" y="2749250"/>
                  <a:pt x="926035" y="2733534"/>
                </a:cubicBezTo>
                <a:cubicBezTo>
                  <a:pt x="926199" y="2711598"/>
                  <a:pt x="894431" y="2703412"/>
                  <a:pt x="881098" y="2718801"/>
                </a:cubicBezTo>
                <a:cubicBezTo>
                  <a:pt x="870235" y="2729114"/>
                  <a:pt x="873855" y="2748104"/>
                  <a:pt x="886201" y="2755471"/>
                </a:cubicBezTo>
                <a:cubicBezTo>
                  <a:pt x="890275" y="2758418"/>
                  <a:pt x="894976" y="2759830"/>
                  <a:pt x="899693" y="2759963"/>
                </a:cubicBezTo>
                <a:close/>
                <a:moveTo>
                  <a:pt x="238711" y="2759969"/>
                </a:moveTo>
                <a:cubicBezTo>
                  <a:pt x="252982" y="2760440"/>
                  <a:pt x="267482" y="2749363"/>
                  <a:pt x="264416" y="2733196"/>
                </a:cubicBezTo>
                <a:cubicBezTo>
                  <a:pt x="265397" y="2710817"/>
                  <a:pt x="233842" y="2703412"/>
                  <a:pt x="221089" y="2719045"/>
                </a:cubicBezTo>
                <a:cubicBezTo>
                  <a:pt x="213568" y="2729740"/>
                  <a:pt x="213405" y="2747841"/>
                  <a:pt x="225176" y="2755411"/>
                </a:cubicBezTo>
                <a:cubicBezTo>
                  <a:pt x="229223" y="2758373"/>
                  <a:pt x="233955" y="2759812"/>
                  <a:pt x="238711" y="2759969"/>
                </a:cubicBezTo>
                <a:close/>
                <a:moveTo>
                  <a:pt x="164624" y="2760010"/>
                </a:moveTo>
                <a:cubicBezTo>
                  <a:pt x="179098" y="2760838"/>
                  <a:pt x="193912" y="2750166"/>
                  <a:pt x="190532" y="2733237"/>
                </a:cubicBezTo>
                <a:cubicBezTo>
                  <a:pt x="191660" y="2712137"/>
                  <a:pt x="163501" y="2704286"/>
                  <a:pt x="150145" y="2717044"/>
                </a:cubicBezTo>
                <a:cubicBezTo>
                  <a:pt x="140812" y="2727676"/>
                  <a:pt x="141617" y="2745014"/>
                  <a:pt x="150949" y="2755155"/>
                </a:cubicBezTo>
                <a:cubicBezTo>
                  <a:pt x="155012" y="2758181"/>
                  <a:pt x="159800" y="2759734"/>
                  <a:pt x="164624" y="2760010"/>
                </a:cubicBezTo>
                <a:close/>
                <a:moveTo>
                  <a:pt x="5152848" y="2760018"/>
                </a:moveTo>
                <a:cubicBezTo>
                  <a:pt x="5167344" y="2760804"/>
                  <a:pt x="5181979" y="2750116"/>
                  <a:pt x="5179144" y="2733381"/>
                </a:cubicBezTo>
                <a:cubicBezTo>
                  <a:pt x="5179966" y="2709113"/>
                  <a:pt x="5142501" y="2703412"/>
                  <a:pt x="5132641" y="2723283"/>
                </a:cubicBezTo>
                <a:cubicBezTo>
                  <a:pt x="5129355" y="2733869"/>
                  <a:pt x="5128698" y="2748039"/>
                  <a:pt x="5139050" y="2755206"/>
                </a:cubicBezTo>
                <a:cubicBezTo>
                  <a:pt x="5143199" y="2758219"/>
                  <a:pt x="5148016" y="2759756"/>
                  <a:pt x="5152848" y="2760018"/>
                </a:cubicBezTo>
                <a:close/>
                <a:moveTo>
                  <a:pt x="1644053" y="2831676"/>
                </a:moveTo>
                <a:cubicBezTo>
                  <a:pt x="1651637" y="2828899"/>
                  <a:pt x="1657713" y="2822859"/>
                  <a:pt x="1658610" y="2813941"/>
                </a:cubicBezTo>
                <a:cubicBezTo>
                  <a:pt x="1663503" y="2797240"/>
                  <a:pt x="1646703" y="2780377"/>
                  <a:pt x="1629904" y="2784917"/>
                </a:cubicBezTo>
                <a:cubicBezTo>
                  <a:pt x="1608211" y="2786701"/>
                  <a:pt x="1603155" y="2818968"/>
                  <a:pt x="1620444" y="2829832"/>
                </a:cubicBezTo>
                <a:cubicBezTo>
                  <a:pt x="1627376" y="2833966"/>
                  <a:pt x="1636469" y="2834453"/>
                  <a:pt x="1644053" y="2831676"/>
                </a:cubicBezTo>
                <a:close/>
                <a:moveTo>
                  <a:pt x="4210062" y="2831726"/>
                </a:moveTo>
                <a:cubicBezTo>
                  <a:pt x="4217923" y="2828818"/>
                  <a:pt x="4224220" y="2822347"/>
                  <a:pt x="4224951" y="2813090"/>
                </a:cubicBezTo>
                <a:cubicBezTo>
                  <a:pt x="4230476" y="2795559"/>
                  <a:pt x="4212439" y="2779503"/>
                  <a:pt x="4195539" y="2784582"/>
                </a:cubicBezTo>
                <a:cubicBezTo>
                  <a:pt x="4175065" y="2787367"/>
                  <a:pt x="4171003" y="2817022"/>
                  <a:pt x="4185790" y="2828982"/>
                </a:cubicBezTo>
                <a:cubicBezTo>
                  <a:pt x="4192777" y="2833979"/>
                  <a:pt x="4202202" y="2834635"/>
                  <a:pt x="4210062" y="2831726"/>
                </a:cubicBezTo>
                <a:close/>
                <a:moveTo>
                  <a:pt x="4870853" y="2831769"/>
                </a:moveTo>
                <a:cubicBezTo>
                  <a:pt x="4878752" y="2829314"/>
                  <a:pt x="4885113" y="2823511"/>
                  <a:pt x="4885934" y="2814015"/>
                </a:cubicBezTo>
                <a:cubicBezTo>
                  <a:pt x="4891679" y="2794536"/>
                  <a:pt x="4868863" y="2778628"/>
                  <a:pt x="4851300" y="2786582"/>
                </a:cubicBezTo>
                <a:cubicBezTo>
                  <a:pt x="4833080" y="2792426"/>
                  <a:pt x="4833408" y="2818560"/>
                  <a:pt x="4846539" y="2829436"/>
                </a:cubicBezTo>
                <a:cubicBezTo>
                  <a:pt x="4853516" y="2833331"/>
                  <a:pt x="4862954" y="2834224"/>
                  <a:pt x="4870853" y="2831769"/>
                </a:cubicBezTo>
                <a:close/>
                <a:moveTo>
                  <a:pt x="1789192" y="2831910"/>
                </a:moveTo>
                <a:cubicBezTo>
                  <a:pt x="1797409" y="2829255"/>
                  <a:pt x="1804152" y="2822801"/>
                  <a:pt x="1804878" y="2813161"/>
                </a:cubicBezTo>
                <a:cubicBezTo>
                  <a:pt x="1809562" y="2795188"/>
                  <a:pt x="1791473" y="2779503"/>
                  <a:pt x="1774354" y="2784568"/>
                </a:cubicBezTo>
                <a:cubicBezTo>
                  <a:pt x="1755297" y="2788326"/>
                  <a:pt x="1752713" y="2815285"/>
                  <a:pt x="1764664" y="2827866"/>
                </a:cubicBezTo>
                <a:cubicBezTo>
                  <a:pt x="1771286" y="2833421"/>
                  <a:pt x="1780976" y="2834565"/>
                  <a:pt x="1789192" y="2831910"/>
                </a:cubicBezTo>
                <a:close/>
                <a:moveTo>
                  <a:pt x="5384500" y="2831994"/>
                </a:moveTo>
                <a:cubicBezTo>
                  <a:pt x="5391554" y="2829815"/>
                  <a:pt x="5397303" y="2824840"/>
                  <a:pt x="5398608" y="2816453"/>
                </a:cubicBezTo>
                <a:cubicBezTo>
                  <a:pt x="5405948" y="2797705"/>
                  <a:pt x="5386375" y="2778628"/>
                  <a:pt x="5367782" y="2785206"/>
                </a:cubicBezTo>
                <a:cubicBezTo>
                  <a:pt x="5346741" y="2789153"/>
                  <a:pt x="5345600" y="2821058"/>
                  <a:pt x="5362562" y="2830761"/>
                </a:cubicBezTo>
                <a:cubicBezTo>
                  <a:pt x="5369087" y="2833556"/>
                  <a:pt x="5377446" y="2834173"/>
                  <a:pt x="5384500" y="2831994"/>
                </a:cubicBezTo>
                <a:close/>
                <a:moveTo>
                  <a:pt x="4794001" y="2832143"/>
                </a:moveTo>
                <a:cubicBezTo>
                  <a:pt x="4801606" y="2830700"/>
                  <a:pt x="4808375" y="2826186"/>
                  <a:pt x="4810740" y="2818297"/>
                </a:cubicBezTo>
                <a:cubicBezTo>
                  <a:pt x="4813839" y="2806424"/>
                  <a:pt x="4811555" y="2790321"/>
                  <a:pt x="4798506" y="2785604"/>
                </a:cubicBezTo>
                <a:cubicBezTo>
                  <a:pt x="4788231" y="2783001"/>
                  <a:pt x="4774040" y="2783001"/>
                  <a:pt x="4768168" y="2793249"/>
                </a:cubicBezTo>
                <a:cubicBezTo>
                  <a:pt x="4763112" y="2804146"/>
                  <a:pt x="4763927" y="2818460"/>
                  <a:pt x="4772246" y="2827569"/>
                </a:cubicBezTo>
                <a:cubicBezTo>
                  <a:pt x="4777955" y="2831960"/>
                  <a:pt x="4786396" y="2833587"/>
                  <a:pt x="4794001" y="2832143"/>
                </a:cubicBezTo>
                <a:close/>
                <a:moveTo>
                  <a:pt x="2449083" y="2832164"/>
                </a:moveTo>
                <a:cubicBezTo>
                  <a:pt x="2457161" y="2829371"/>
                  <a:pt x="2463882" y="2822806"/>
                  <a:pt x="2465421" y="2813591"/>
                </a:cubicBezTo>
                <a:cubicBezTo>
                  <a:pt x="2470766" y="2795486"/>
                  <a:pt x="2451492" y="2779502"/>
                  <a:pt x="2434485" y="2785211"/>
                </a:cubicBezTo>
                <a:cubicBezTo>
                  <a:pt x="2414564" y="2787494"/>
                  <a:pt x="2409543" y="2816853"/>
                  <a:pt x="2424606" y="2828107"/>
                </a:cubicBezTo>
                <a:cubicBezTo>
                  <a:pt x="2431570" y="2833978"/>
                  <a:pt x="2441005" y="2834957"/>
                  <a:pt x="2449083" y="2832164"/>
                </a:cubicBezTo>
                <a:close/>
                <a:moveTo>
                  <a:pt x="2227614" y="2832402"/>
                </a:moveTo>
                <a:cubicBezTo>
                  <a:pt x="2248520" y="2828381"/>
                  <a:pt x="2252114" y="2794281"/>
                  <a:pt x="2232187" y="2786882"/>
                </a:cubicBezTo>
                <a:cubicBezTo>
                  <a:pt x="2220101" y="2781252"/>
                  <a:pt x="2207524" y="2787364"/>
                  <a:pt x="2198378" y="2795246"/>
                </a:cubicBezTo>
                <a:cubicBezTo>
                  <a:pt x="2197888" y="2803449"/>
                  <a:pt x="2197888" y="2811652"/>
                  <a:pt x="2198378" y="2819856"/>
                </a:cubicBezTo>
                <a:cubicBezTo>
                  <a:pt x="2206054" y="2827255"/>
                  <a:pt x="2215691" y="2837227"/>
                  <a:pt x="2227614" y="2832402"/>
                </a:cubicBezTo>
                <a:close/>
                <a:moveTo>
                  <a:pt x="5442890" y="2832549"/>
                </a:moveTo>
                <a:cubicBezTo>
                  <a:pt x="5450665" y="2834202"/>
                  <a:pt x="5458850" y="2832610"/>
                  <a:pt x="5465562" y="2826244"/>
                </a:cubicBezTo>
                <a:cubicBezTo>
                  <a:pt x="5482914" y="2812044"/>
                  <a:pt x="5469818" y="2780377"/>
                  <a:pt x="5446900" y="2784295"/>
                </a:cubicBezTo>
                <a:cubicBezTo>
                  <a:pt x="5426765" y="2782662"/>
                  <a:pt x="5421691" y="2803882"/>
                  <a:pt x="5422673" y="2819389"/>
                </a:cubicBezTo>
                <a:cubicBezTo>
                  <a:pt x="5427747" y="2825999"/>
                  <a:pt x="5435114" y="2830896"/>
                  <a:pt x="5442890" y="2832549"/>
                </a:cubicBezTo>
                <a:close/>
                <a:moveTo>
                  <a:pt x="1710320" y="2832898"/>
                </a:moveTo>
                <a:cubicBezTo>
                  <a:pt x="1715520" y="2832254"/>
                  <a:pt x="1720619" y="2830239"/>
                  <a:pt x="1724942" y="2827418"/>
                </a:cubicBezTo>
                <a:cubicBezTo>
                  <a:pt x="1733263" y="2815652"/>
                  <a:pt x="1735221" y="2794054"/>
                  <a:pt x="1719558" y="2787284"/>
                </a:cubicBezTo>
                <a:cubicBezTo>
                  <a:pt x="1708464" y="2782126"/>
                  <a:pt x="1691659" y="2784866"/>
                  <a:pt x="1686112" y="2796794"/>
                </a:cubicBezTo>
                <a:cubicBezTo>
                  <a:pt x="1681870" y="2808076"/>
                  <a:pt x="1683991" y="2823227"/>
                  <a:pt x="1695085" y="2830158"/>
                </a:cubicBezTo>
                <a:cubicBezTo>
                  <a:pt x="1699817" y="2832818"/>
                  <a:pt x="1705119" y="2833543"/>
                  <a:pt x="1710320" y="2832898"/>
                </a:cubicBezTo>
                <a:close/>
                <a:moveTo>
                  <a:pt x="1337333" y="2832979"/>
                </a:moveTo>
                <a:cubicBezTo>
                  <a:pt x="1355960" y="2836352"/>
                  <a:pt x="1364618" y="2816754"/>
                  <a:pt x="1367886" y="2802296"/>
                </a:cubicBezTo>
                <a:cubicBezTo>
                  <a:pt x="1360043" y="2790409"/>
                  <a:pt x="1346809" y="2781252"/>
                  <a:pt x="1331778" y="2785590"/>
                </a:cubicBezTo>
                <a:cubicBezTo>
                  <a:pt x="1308413" y="2792176"/>
                  <a:pt x="1312988" y="2831533"/>
                  <a:pt x="1337333" y="2832979"/>
                </a:cubicBezTo>
                <a:close/>
                <a:moveTo>
                  <a:pt x="5812969" y="2832998"/>
                </a:moveTo>
                <a:cubicBezTo>
                  <a:pt x="5827139" y="2833627"/>
                  <a:pt x="5841562" y="2823323"/>
                  <a:pt x="5839118" y="2807200"/>
                </a:cubicBezTo>
                <a:cubicBezTo>
                  <a:pt x="5839932" y="2782793"/>
                  <a:pt x="5801309" y="2776004"/>
                  <a:pt x="5792183" y="2797825"/>
                </a:cubicBezTo>
                <a:cubicBezTo>
                  <a:pt x="5789901" y="2808170"/>
                  <a:pt x="5789901" y="2821585"/>
                  <a:pt x="5799516" y="2828536"/>
                </a:cubicBezTo>
                <a:cubicBezTo>
                  <a:pt x="5803550" y="2831364"/>
                  <a:pt x="5808245" y="2832789"/>
                  <a:pt x="5812969" y="2832998"/>
                </a:cubicBezTo>
                <a:close/>
                <a:moveTo>
                  <a:pt x="2367585" y="2833236"/>
                </a:moveTo>
                <a:cubicBezTo>
                  <a:pt x="2380683" y="2832695"/>
                  <a:pt x="2393234" y="2821475"/>
                  <a:pt x="2392624" y="2807327"/>
                </a:cubicBezTo>
                <a:cubicBezTo>
                  <a:pt x="2395549" y="2782610"/>
                  <a:pt x="2354120" y="2775129"/>
                  <a:pt x="2345835" y="2796920"/>
                </a:cubicBezTo>
                <a:cubicBezTo>
                  <a:pt x="2343398" y="2808140"/>
                  <a:pt x="2343073" y="2823426"/>
                  <a:pt x="2354770" y="2829931"/>
                </a:cubicBezTo>
                <a:cubicBezTo>
                  <a:pt x="2358791" y="2832411"/>
                  <a:pt x="2363218" y="2833417"/>
                  <a:pt x="2367585" y="2833236"/>
                </a:cubicBezTo>
                <a:close/>
                <a:moveTo>
                  <a:pt x="6109930" y="2833249"/>
                </a:moveTo>
                <a:cubicBezTo>
                  <a:pt x="6122988" y="2832892"/>
                  <a:pt x="6135480" y="2821876"/>
                  <a:pt x="6133181" y="2807390"/>
                </a:cubicBezTo>
                <a:cubicBezTo>
                  <a:pt x="6135278" y="2783533"/>
                  <a:pt x="6100919" y="2776878"/>
                  <a:pt x="6088175" y="2793108"/>
                </a:cubicBezTo>
                <a:cubicBezTo>
                  <a:pt x="6080271" y="2805118"/>
                  <a:pt x="6083497" y="2823620"/>
                  <a:pt x="6097209" y="2829788"/>
                </a:cubicBezTo>
                <a:cubicBezTo>
                  <a:pt x="6101161" y="2832303"/>
                  <a:pt x="6105577" y="2833368"/>
                  <a:pt x="6109930" y="2833249"/>
                </a:cubicBezTo>
                <a:close/>
                <a:moveTo>
                  <a:pt x="2517168" y="2833264"/>
                </a:moveTo>
                <a:cubicBezTo>
                  <a:pt x="2531184" y="2831630"/>
                  <a:pt x="2543652" y="2816734"/>
                  <a:pt x="2539283" y="2802202"/>
                </a:cubicBezTo>
                <a:cubicBezTo>
                  <a:pt x="2534915" y="2783149"/>
                  <a:pt x="2506278" y="2778628"/>
                  <a:pt x="2494791" y="2793645"/>
                </a:cubicBezTo>
                <a:cubicBezTo>
                  <a:pt x="2484760" y="2804786"/>
                  <a:pt x="2489452" y="2824323"/>
                  <a:pt x="2503204" y="2829975"/>
                </a:cubicBezTo>
                <a:cubicBezTo>
                  <a:pt x="2507653" y="2832881"/>
                  <a:pt x="2512497" y="2833809"/>
                  <a:pt x="2517168" y="2833264"/>
                </a:cubicBezTo>
                <a:close/>
                <a:moveTo>
                  <a:pt x="973111" y="2833321"/>
                </a:moveTo>
                <a:cubicBezTo>
                  <a:pt x="986427" y="2833414"/>
                  <a:pt x="999946" y="2823082"/>
                  <a:pt x="999584" y="2808692"/>
                </a:cubicBezTo>
                <a:cubicBezTo>
                  <a:pt x="1000552" y="2787538"/>
                  <a:pt x="972321" y="2776878"/>
                  <a:pt x="957482" y="2789833"/>
                </a:cubicBezTo>
                <a:cubicBezTo>
                  <a:pt x="944576" y="2799181"/>
                  <a:pt x="947157" y="2821811"/>
                  <a:pt x="960384" y="2829519"/>
                </a:cubicBezTo>
                <a:cubicBezTo>
                  <a:pt x="964256" y="2832102"/>
                  <a:pt x="968672" y="2833291"/>
                  <a:pt x="973111" y="2833321"/>
                </a:cubicBezTo>
                <a:close/>
                <a:moveTo>
                  <a:pt x="4493658" y="2833406"/>
                </a:moveTo>
                <a:cubicBezTo>
                  <a:pt x="4509029" y="2833383"/>
                  <a:pt x="4524377" y="2818238"/>
                  <a:pt x="4519230" y="2801914"/>
                </a:cubicBezTo>
                <a:cubicBezTo>
                  <a:pt x="4515146" y="2782083"/>
                  <a:pt x="4486063" y="2779503"/>
                  <a:pt x="4473809" y="2793208"/>
                </a:cubicBezTo>
                <a:cubicBezTo>
                  <a:pt x="4466620" y="2804010"/>
                  <a:pt x="4467437" y="2820294"/>
                  <a:pt x="4479037" y="2827871"/>
                </a:cubicBezTo>
                <a:cubicBezTo>
                  <a:pt x="4483408" y="2831741"/>
                  <a:pt x="4488534" y="2833413"/>
                  <a:pt x="4493658" y="2833406"/>
                </a:cubicBezTo>
                <a:close/>
                <a:moveTo>
                  <a:pt x="5887638" y="2833441"/>
                </a:moveTo>
                <a:cubicBezTo>
                  <a:pt x="5901271" y="2833726"/>
                  <a:pt x="5914996" y="2823601"/>
                  <a:pt x="5912451" y="2807844"/>
                </a:cubicBezTo>
                <a:cubicBezTo>
                  <a:pt x="5914551" y="2788147"/>
                  <a:pt x="5889667" y="2778627"/>
                  <a:pt x="5875125" y="2787491"/>
                </a:cubicBezTo>
                <a:cubicBezTo>
                  <a:pt x="5860744" y="2795697"/>
                  <a:pt x="5861067" y="2820646"/>
                  <a:pt x="5874640" y="2829510"/>
                </a:cubicBezTo>
                <a:cubicBezTo>
                  <a:pt x="5878558" y="2832095"/>
                  <a:pt x="5883093" y="2833346"/>
                  <a:pt x="5887638" y="2833441"/>
                </a:cubicBezTo>
                <a:close/>
                <a:moveTo>
                  <a:pt x="5152528" y="2833461"/>
                </a:moveTo>
                <a:cubicBezTo>
                  <a:pt x="5167071" y="2833850"/>
                  <a:pt x="5181938" y="2823782"/>
                  <a:pt x="5178983" y="2807307"/>
                </a:cubicBezTo>
                <a:cubicBezTo>
                  <a:pt x="5180460" y="2781760"/>
                  <a:pt x="5141063" y="2776878"/>
                  <a:pt x="5131870" y="2798032"/>
                </a:cubicBezTo>
                <a:cubicBezTo>
                  <a:pt x="5129572" y="2808771"/>
                  <a:pt x="5129572" y="2821951"/>
                  <a:pt x="5138765" y="2829436"/>
                </a:cubicBezTo>
                <a:cubicBezTo>
                  <a:pt x="5142869" y="2832040"/>
                  <a:pt x="5147680" y="2833331"/>
                  <a:pt x="5152528" y="2833461"/>
                </a:cubicBezTo>
                <a:close/>
                <a:moveTo>
                  <a:pt x="5741937" y="2833476"/>
                </a:moveTo>
                <a:cubicBezTo>
                  <a:pt x="5755242" y="2833112"/>
                  <a:pt x="5767758" y="2822367"/>
                  <a:pt x="5766274" y="2807798"/>
                </a:cubicBezTo>
                <a:cubicBezTo>
                  <a:pt x="5768911" y="2783677"/>
                  <a:pt x="5732980" y="2776878"/>
                  <a:pt x="5720948" y="2794685"/>
                </a:cubicBezTo>
                <a:cubicBezTo>
                  <a:pt x="5714685" y="2806179"/>
                  <a:pt x="5716498" y="2823338"/>
                  <a:pt x="5728860" y="2830137"/>
                </a:cubicBezTo>
                <a:cubicBezTo>
                  <a:pt x="5732981" y="2832565"/>
                  <a:pt x="5737503" y="2833597"/>
                  <a:pt x="5741937" y="2833476"/>
                </a:cubicBezTo>
                <a:close/>
                <a:moveTo>
                  <a:pt x="5009597" y="2833484"/>
                </a:moveTo>
                <a:cubicBezTo>
                  <a:pt x="5024238" y="2832360"/>
                  <a:pt x="5037938" y="2818274"/>
                  <a:pt x="5033290" y="2802830"/>
                </a:cubicBezTo>
                <a:cubicBezTo>
                  <a:pt x="5029702" y="2783686"/>
                  <a:pt x="5002463" y="2779503"/>
                  <a:pt x="4989415" y="2791569"/>
                </a:cubicBezTo>
                <a:cubicBezTo>
                  <a:pt x="4979140" y="2802830"/>
                  <a:pt x="4982076" y="2821974"/>
                  <a:pt x="4995287" y="2829857"/>
                </a:cubicBezTo>
                <a:cubicBezTo>
                  <a:pt x="4999731" y="2832793"/>
                  <a:pt x="5004716" y="2833858"/>
                  <a:pt x="5009597" y="2833484"/>
                </a:cubicBezTo>
                <a:close/>
                <a:moveTo>
                  <a:pt x="5521372" y="2833534"/>
                </a:moveTo>
                <a:cubicBezTo>
                  <a:pt x="5536676" y="2833116"/>
                  <a:pt x="5551910" y="2818775"/>
                  <a:pt x="5546370" y="2802611"/>
                </a:cubicBezTo>
                <a:cubicBezTo>
                  <a:pt x="5542431" y="2781059"/>
                  <a:pt x="5508617" y="2778628"/>
                  <a:pt x="5498769" y="2796615"/>
                </a:cubicBezTo>
                <a:cubicBezTo>
                  <a:pt x="5495158" y="2807796"/>
                  <a:pt x="5495322" y="2822219"/>
                  <a:pt x="5506812" y="2828862"/>
                </a:cubicBezTo>
                <a:cubicBezTo>
                  <a:pt x="5511162" y="2832265"/>
                  <a:pt x="5516271" y="2833673"/>
                  <a:pt x="5521372" y="2833534"/>
                </a:cubicBezTo>
                <a:close/>
                <a:moveTo>
                  <a:pt x="1559505" y="2833576"/>
                </a:moveTo>
                <a:cubicBezTo>
                  <a:pt x="1573105" y="2833743"/>
                  <a:pt x="1586568" y="2823671"/>
                  <a:pt x="1584038" y="2808139"/>
                </a:cubicBezTo>
                <a:cubicBezTo>
                  <a:pt x="1585645" y="2790828"/>
                  <a:pt x="1565404" y="2779502"/>
                  <a:pt x="1550625" y="2786945"/>
                </a:cubicBezTo>
                <a:cubicBezTo>
                  <a:pt x="1532312" y="2791960"/>
                  <a:pt x="1532312" y="2819950"/>
                  <a:pt x="1546448" y="2829819"/>
                </a:cubicBezTo>
                <a:cubicBezTo>
                  <a:pt x="1550424" y="2832327"/>
                  <a:pt x="1554972" y="2833520"/>
                  <a:pt x="1559505" y="2833576"/>
                </a:cubicBezTo>
                <a:close/>
                <a:moveTo>
                  <a:pt x="5083639" y="2833584"/>
                </a:moveTo>
                <a:cubicBezTo>
                  <a:pt x="5098084" y="2832310"/>
                  <a:pt x="5111347" y="2818190"/>
                  <a:pt x="5106524" y="2802965"/>
                </a:cubicBezTo>
                <a:cubicBezTo>
                  <a:pt x="5103227" y="2780374"/>
                  <a:pt x="5066457" y="2777754"/>
                  <a:pt x="5058543" y="2798381"/>
                </a:cubicBezTo>
                <a:cubicBezTo>
                  <a:pt x="5052607" y="2809677"/>
                  <a:pt x="5057883" y="2824738"/>
                  <a:pt x="5069425" y="2830141"/>
                </a:cubicBezTo>
                <a:cubicBezTo>
                  <a:pt x="5073877" y="2833006"/>
                  <a:pt x="5078824" y="2834008"/>
                  <a:pt x="5083639" y="2833584"/>
                </a:cubicBezTo>
                <a:close/>
                <a:moveTo>
                  <a:pt x="5226820" y="2833627"/>
                </a:moveTo>
                <a:cubicBezTo>
                  <a:pt x="5240176" y="2833885"/>
                  <a:pt x="5253281" y="2822972"/>
                  <a:pt x="5251940" y="2808136"/>
                </a:cubicBezTo>
                <a:cubicBezTo>
                  <a:pt x="5255516" y="2788032"/>
                  <a:pt x="5229022" y="2778628"/>
                  <a:pt x="5214719" y="2788681"/>
                </a:cubicBezTo>
                <a:cubicBezTo>
                  <a:pt x="5200741" y="2797111"/>
                  <a:pt x="5200416" y="2820621"/>
                  <a:pt x="5213906" y="2829376"/>
                </a:cubicBezTo>
                <a:cubicBezTo>
                  <a:pt x="5217888" y="2832213"/>
                  <a:pt x="5222368" y="2833541"/>
                  <a:pt x="5226820" y="2833627"/>
                </a:cubicBezTo>
                <a:close/>
                <a:moveTo>
                  <a:pt x="3687420" y="2833641"/>
                </a:moveTo>
                <a:cubicBezTo>
                  <a:pt x="3700773" y="2833375"/>
                  <a:pt x="3713438" y="2822934"/>
                  <a:pt x="3712337" y="2808121"/>
                </a:cubicBezTo>
                <a:cubicBezTo>
                  <a:pt x="3714458" y="2785620"/>
                  <a:pt x="3681664" y="2776878"/>
                  <a:pt x="3668612" y="2793228"/>
                </a:cubicBezTo>
                <a:cubicBezTo>
                  <a:pt x="3661433" y="2804074"/>
                  <a:pt x="3661107" y="2823662"/>
                  <a:pt x="3674322" y="2830299"/>
                </a:cubicBezTo>
                <a:cubicBezTo>
                  <a:pt x="3678442" y="2832687"/>
                  <a:pt x="3682969" y="2833729"/>
                  <a:pt x="3687420" y="2833641"/>
                </a:cubicBezTo>
                <a:close/>
                <a:moveTo>
                  <a:pt x="4715811" y="2833678"/>
                </a:moveTo>
                <a:cubicBezTo>
                  <a:pt x="4729955" y="2832488"/>
                  <a:pt x="4742573" y="2818576"/>
                  <a:pt x="4738681" y="2803199"/>
                </a:cubicBezTo>
                <a:cubicBezTo>
                  <a:pt x="4736411" y="2785300"/>
                  <a:pt x="4712251" y="2778628"/>
                  <a:pt x="4699442" y="2789530"/>
                </a:cubicBezTo>
                <a:cubicBezTo>
                  <a:pt x="4686146" y="2799293"/>
                  <a:pt x="4688092" y="2821911"/>
                  <a:pt x="4701712" y="2830210"/>
                </a:cubicBezTo>
                <a:cubicBezTo>
                  <a:pt x="4706211" y="2833057"/>
                  <a:pt x="4711096" y="2834074"/>
                  <a:pt x="4715811" y="2833678"/>
                </a:cubicBezTo>
                <a:close/>
                <a:moveTo>
                  <a:pt x="2295394" y="2833689"/>
                </a:moveTo>
                <a:cubicBezTo>
                  <a:pt x="2317768" y="2832877"/>
                  <a:pt x="2322957" y="2806058"/>
                  <a:pt x="2314202" y="2789154"/>
                </a:cubicBezTo>
                <a:cubicBezTo>
                  <a:pt x="2302528" y="2786391"/>
                  <a:pt x="2288098" y="2780377"/>
                  <a:pt x="2277559" y="2789642"/>
                </a:cubicBezTo>
                <a:cubicBezTo>
                  <a:pt x="2260860" y="2803945"/>
                  <a:pt x="2272695" y="2835477"/>
                  <a:pt x="2295394" y="2833689"/>
                </a:cubicBezTo>
                <a:close/>
                <a:moveTo>
                  <a:pt x="4568680" y="2833694"/>
                </a:moveTo>
                <a:cubicBezTo>
                  <a:pt x="4583762" y="2833031"/>
                  <a:pt x="4598524" y="2818593"/>
                  <a:pt x="4592790" y="2802510"/>
                </a:cubicBezTo>
                <a:cubicBezTo>
                  <a:pt x="4588398" y="2781715"/>
                  <a:pt x="4556028" y="2778628"/>
                  <a:pt x="4546268" y="2796824"/>
                </a:cubicBezTo>
                <a:cubicBezTo>
                  <a:pt x="4540087" y="2807871"/>
                  <a:pt x="4543665" y="2822492"/>
                  <a:pt x="4554238" y="2829315"/>
                </a:cubicBezTo>
                <a:cubicBezTo>
                  <a:pt x="4558590" y="2832605"/>
                  <a:pt x="4563652" y="2833915"/>
                  <a:pt x="4568680" y="2833694"/>
                </a:cubicBezTo>
                <a:close/>
                <a:moveTo>
                  <a:pt x="6547264" y="2833795"/>
                </a:moveTo>
                <a:cubicBezTo>
                  <a:pt x="6561154" y="2834749"/>
                  <a:pt x="6575642" y="2823725"/>
                  <a:pt x="6574049" y="2808211"/>
                </a:cubicBezTo>
                <a:cubicBezTo>
                  <a:pt x="6576173" y="2786875"/>
                  <a:pt x="6545788" y="2777754"/>
                  <a:pt x="6531739" y="2790621"/>
                </a:cubicBezTo>
                <a:cubicBezTo>
                  <a:pt x="6519324" y="2800068"/>
                  <a:pt x="6520958" y="2820753"/>
                  <a:pt x="6534190" y="2828570"/>
                </a:cubicBezTo>
                <a:cubicBezTo>
                  <a:pt x="6538070" y="2831828"/>
                  <a:pt x="6542634" y="2833477"/>
                  <a:pt x="6547264" y="2833795"/>
                </a:cubicBezTo>
                <a:close/>
                <a:moveTo>
                  <a:pt x="1122940" y="2833797"/>
                </a:moveTo>
                <a:cubicBezTo>
                  <a:pt x="1137451" y="2832051"/>
                  <a:pt x="1150102" y="2817558"/>
                  <a:pt x="1144833" y="2802060"/>
                </a:cubicBezTo>
                <a:cubicBezTo>
                  <a:pt x="1140749" y="2780418"/>
                  <a:pt x="1106770" y="2778628"/>
                  <a:pt x="1098439" y="2797992"/>
                </a:cubicBezTo>
                <a:cubicBezTo>
                  <a:pt x="1095008" y="2809382"/>
                  <a:pt x="1096479" y="2825166"/>
                  <a:pt x="1108404" y="2830861"/>
                </a:cubicBezTo>
                <a:cubicBezTo>
                  <a:pt x="1113059" y="2833546"/>
                  <a:pt x="1118103" y="2834380"/>
                  <a:pt x="1122940" y="2833797"/>
                </a:cubicBezTo>
                <a:close/>
                <a:moveTo>
                  <a:pt x="5300612" y="2833821"/>
                </a:moveTo>
                <a:cubicBezTo>
                  <a:pt x="5313927" y="2833722"/>
                  <a:pt x="5326622" y="2822606"/>
                  <a:pt x="5325276" y="2807825"/>
                </a:cubicBezTo>
                <a:cubicBezTo>
                  <a:pt x="5327234" y="2785349"/>
                  <a:pt x="5294277" y="2776879"/>
                  <a:pt x="5281388" y="2792678"/>
                </a:cubicBezTo>
                <a:cubicBezTo>
                  <a:pt x="5273883" y="2804242"/>
                  <a:pt x="5275841" y="2821995"/>
                  <a:pt x="5287588" y="2829976"/>
                </a:cubicBezTo>
                <a:cubicBezTo>
                  <a:pt x="5291667" y="2832663"/>
                  <a:pt x="5296174" y="2833854"/>
                  <a:pt x="5300612" y="2833821"/>
                </a:cubicBezTo>
                <a:close/>
                <a:moveTo>
                  <a:pt x="4421866" y="2833854"/>
                </a:moveTo>
                <a:cubicBezTo>
                  <a:pt x="4434871" y="2833368"/>
                  <a:pt x="4448036" y="2821901"/>
                  <a:pt x="4445730" y="2807845"/>
                </a:cubicBezTo>
                <a:cubicBezTo>
                  <a:pt x="4449128" y="2782034"/>
                  <a:pt x="4406904" y="2775129"/>
                  <a:pt x="4398977" y="2798145"/>
                </a:cubicBezTo>
                <a:cubicBezTo>
                  <a:pt x="4393153" y="2809982"/>
                  <a:pt x="4397844" y="2824614"/>
                  <a:pt x="4409492" y="2830368"/>
                </a:cubicBezTo>
                <a:cubicBezTo>
                  <a:pt x="4413213" y="2832957"/>
                  <a:pt x="4417531" y="2834015"/>
                  <a:pt x="4421866" y="2833854"/>
                </a:cubicBezTo>
                <a:close/>
                <a:moveTo>
                  <a:pt x="2736399" y="2833893"/>
                </a:moveTo>
                <a:cubicBezTo>
                  <a:pt x="2750506" y="2832681"/>
                  <a:pt x="2762946" y="2817945"/>
                  <a:pt x="2757884" y="2802934"/>
                </a:cubicBezTo>
                <a:cubicBezTo>
                  <a:pt x="2755908" y="2782919"/>
                  <a:pt x="2727591" y="2779502"/>
                  <a:pt x="2715079" y="2791706"/>
                </a:cubicBezTo>
                <a:cubicBezTo>
                  <a:pt x="2708823" y="2803585"/>
                  <a:pt x="2708659" y="2822948"/>
                  <a:pt x="2722323" y="2830108"/>
                </a:cubicBezTo>
                <a:cubicBezTo>
                  <a:pt x="2726810" y="2833199"/>
                  <a:pt x="2731697" y="2834298"/>
                  <a:pt x="2736399" y="2833893"/>
                </a:cubicBezTo>
                <a:close/>
                <a:moveTo>
                  <a:pt x="1047035" y="2833901"/>
                </a:moveTo>
                <a:cubicBezTo>
                  <a:pt x="1060691" y="2833955"/>
                  <a:pt x="1073907" y="2823065"/>
                  <a:pt x="1070949" y="2807771"/>
                </a:cubicBezTo>
                <a:cubicBezTo>
                  <a:pt x="1074892" y="2786563"/>
                  <a:pt x="1045318" y="2777753"/>
                  <a:pt x="1031351" y="2789662"/>
                </a:cubicBezTo>
                <a:cubicBezTo>
                  <a:pt x="1018044" y="2799125"/>
                  <a:pt x="1019686" y="2821964"/>
                  <a:pt x="1033817" y="2829958"/>
                </a:cubicBezTo>
                <a:cubicBezTo>
                  <a:pt x="1037883" y="2832650"/>
                  <a:pt x="1042484" y="2833884"/>
                  <a:pt x="1047035" y="2833901"/>
                </a:cubicBezTo>
                <a:close/>
                <a:moveTo>
                  <a:pt x="5961479" y="2833912"/>
                </a:moveTo>
                <a:cubicBezTo>
                  <a:pt x="5974864" y="2833600"/>
                  <a:pt x="5987749" y="2822361"/>
                  <a:pt x="5987141" y="2807825"/>
                </a:cubicBezTo>
                <a:cubicBezTo>
                  <a:pt x="5988437" y="2785186"/>
                  <a:pt x="5955701" y="2776879"/>
                  <a:pt x="5942412" y="2792515"/>
                </a:cubicBezTo>
                <a:cubicBezTo>
                  <a:pt x="5933337" y="2803753"/>
                  <a:pt x="5935606" y="2822809"/>
                  <a:pt x="5948408" y="2830301"/>
                </a:cubicBezTo>
                <a:cubicBezTo>
                  <a:pt x="5952500" y="2832907"/>
                  <a:pt x="5957017" y="2834017"/>
                  <a:pt x="5961479" y="2833912"/>
                </a:cubicBezTo>
                <a:close/>
                <a:moveTo>
                  <a:pt x="5667869" y="2833916"/>
                </a:moveTo>
                <a:cubicBezTo>
                  <a:pt x="5680988" y="2833817"/>
                  <a:pt x="5693742" y="2822874"/>
                  <a:pt x="5693014" y="2808446"/>
                </a:cubicBezTo>
                <a:cubicBezTo>
                  <a:pt x="5695443" y="2783503"/>
                  <a:pt x="5657220" y="2776004"/>
                  <a:pt x="5646692" y="2796545"/>
                </a:cubicBezTo>
                <a:cubicBezTo>
                  <a:pt x="5643777" y="2808120"/>
                  <a:pt x="5642967" y="2823771"/>
                  <a:pt x="5655114" y="2830129"/>
                </a:cubicBezTo>
                <a:cubicBezTo>
                  <a:pt x="5659082" y="2832778"/>
                  <a:pt x="5663496" y="2833950"/>
                  <a:pt x="5667869" y="2833916"/>
                </a:cubicBezTo>
                <a:close/>
                <a:moveTo>
                  <a:pt x="2660763" y="2833919"/>
                </a:moveTo>
                <a:cubicBezTo>
                  <a:pt x="2674159" y="2833453"/>
                  <a:pt x="2686942" y="2823063"/>
                  <a:pt x="2684766" y="2807905"/>
                </a:cubicBezTo>
                <a:cubicBezTo>
                  <a:pt x="2686378" y="2784762"/>
                  <a:pt x="2655270" y="2777753"/>
                  <a:pt x="2641409" y="2792748"/>
                </a:cubicBezTo>
                <a:cubicBezTo>
                  <a:pt x="2634317" y="2804483"/>
                  <a:pt x="2635445" y="2822900"/>
                  <a:pt x="2647695" y="2830886"/>
                </a:cubicBezTo>
                <a:cubicBezTo>
                  <a:pt x="2651765" y="2833127"/>
                  <a:pt x="2656298" y="2834075"/>
                  <a:pt x="2660763" y="2833919"/>
                </a:cubicBezTo>
                <a:close/>
                <a:moveTo>
                  <a:pt x="4934076" y="2833960"/>
                </a:moveTo>
                <a:cubicBezTo>
                  <a:pt x="4947398" y="2834082"/>
                  <a:pt x="4961019" y="2822393"/>
                  <a:pt x="4959789" y="2808233"/>
                </a:cubicBezTo>
                <a:cubicBezTo>
                  <a:pt x="4963397" y="2780562"/>
                  <a:pt x="4914364" y="2776004"/>
                  <a:pt x="4910756" y="2802698"/>
                </a:cubicBezTo>
                <a:cubicBezTo>
                  <a:pt x="4905673" y="2812953"/>
                  <a:pt x="4912560" y="2823858"/>
                  <a:pt x="4921416" y="2829555"/>
                </a:cubicBezTo>
                <a:cubicBezTo>
                  <a:pt x="4925229" y="2832566"/>
                  <a:pt x="4929636" y="2833919"/>
                  <a:pt x="4934076" y="2833960"/>
                </a:cubicBezTo>
                <a:close/>
                <a:moveTo>
                  <a:pt x="5594140" y="2834002"/>
                </a:moveTo>
                <a:cubicBezTo>
                  <a:pt x="5607375" y="2834087"/>
                  <a:pt x="5620609" y="2822463"/>
                  <a:pt x="5621102" y="2808724"/>
                </a:cubicBezTo>
                <a:cubicBezTo>
                  <a:pt x="5620938" y="2789751"/>
                  <a:pt x="5596643" y="2778628"/>
                  <a:pt x="5581049" y="2787788"/>
                </a:cubicBezTo>
                <a:cubicBezTo>
                  <a:pt x="5565127" y="2795802"/>
                  <a:pt x="5566112" y="2821482"/>
                  <a:pt x="5581378" y="2829660"/>
                </a:cubicBezTo>
                <a:cubicBezTo>
                  <a:pt x="5585317" y="2832645"/>
                  <a:pt x="5589729" y="2833974"/>
                  <a:pt x="5594140" y="2834002"/>
                </a:cubicBezTo>
                <a:close/>
                <a:moveTo>
                  <a:pt x="2586266" y="2834011"/>
                </a:moveTo>
                <a:cubicBezTo>
                  <a:pt x="2599956" y="2834096"/>
                  <a:pt x="2613508" y="2823401"/>
                  <a:pt x="2611917" y="2808201"/>
                </a:cubicBezTo>
                <a:cubicBezTo>
                  <a:pt x="2614201" y="2783195"/>
                  <a:pt x="2575697" y="2776004"/>
                  <a:pt x="2565255" y="2796761"/>
                </a:cubicBezTo>
                <a:cubicBezTo>
                  <a:pt x="2560850" y="2807711"/>
                  <a:pt x="2562155" y="2823401"/>
                  <a:pt x="2573086" y="2830102"/>
                </a:cubicBezTo>
                <a:cubicBezTo>
                  <a:pt x="2577124" y="2832758"/>
                  <a:pt x="2581703" y="2833983"/>
                  <a:pt x="2586266" y="2834011"/>
                </a:cubicBezTo>
                <a:close/>
                <a:moveTo>
                  <a:pt x="4642262" y="2834287"/>
                </a:moveTo>
                <a:cubicBezTo>
                  <a:pt x="4656672" y="2833422"/>
                  <a:pt x="4669738" y="2819491"/>
                  <a:pt x="4665120" y="2803448"/>
                </a:cubicBezTo>
                <a:cubicBezTo>
                  <a:pt x="4663337" y="2778628"/>
                  <a:pt x="4621364" y="2778628"/>
                  <a:pt x="4618122" y="2802142"/>
                </a:cubicBezTo>
                <a:cubicBezTo>
                  <a:pt x="4616178" y="2812429"/>
                  <a:pt x="4618447" y="2824676"/>
                  <a:pt x="4628008" y="2830391"/>
                </a:cubicBezTo>
                <a:cubicBezTo>
                  <a:pt x="4632505" y="2833412"/>
                  <a:pt x="4637458" y="2834575"/>
                  <a:pt x="4642262" y="2834287"/>
                </a:cubicBezTo>
                <a:close/>
                <a:moveTo>
                  <a:pt x="4568887" y="2898019"/>
                </a:moveTo>
                <a:cubicBezTo>
                  <a:pt x="4577766" y="2897286"/>
                  <a:pt x="4585735" y="2887729"/>
                  <a:pt x="4583619" y="2878535"/>
                </a:cubicBezTo>
                <a:cubicBezTo>
                  <a:pt x="4582124" y="2864824"/>
                  <a:pt x="4561373" y="2864340"/>
                  <a:pt x="4553736" y="2873212"/>
                </a:cubicBezTo>
                <a:cubicBezTo>
                  <a:pt x="4551744" y="2880793"/>
                  <a:pt x="4550582" y="2892245"/>
                  <a:pt x="4560045" y="2895471"/>
                </a:cubicBezTo>
                <a:cubicBezTo>
                  <a:pt x="4562867" y="2897527"/>
                  <a:pt x="4565928" y="2898263"/>
                  <a:pt x="4568887" y="2898019"/>
                </a:cubicBezTo>
                <a:close/>
                <a:moveTo>
                  <a:pt x="5363122" y="2904268"/>
                </a:moveTo>
                <a:cubicBezTo>
                  <a:pt x="5378536" y="2911568"/>
                  <a:pt x="5401575" y="2901835"/>
                  <a:pt x="5398817" y="2882530"/>
                </a:cubicBezTo>
                <a:cubicBezTo>
                  <a:pt x="5401575" y="2865983"/>
                  <a:pt x="5383403" y="2851220"/>
                  <a:pt x="5367828" y="2857547"/>
                </a:cubicBezTo>
                <a:cubicBezTo>
                  <a:pt x="5347547" y="2862901"/>
                  <a:pt x="5345600" y="2894210"/>
                  <a:pt x="5363122" y="2904268"/>
                </a:cubicBezTo>
                <a:close/>
                <a:moveTo>
                  <a:pt x="2378165" y="2904495"/>
                </a:moveTo>
                <a:cubicBezTo>
                  <a:pt x="2385273" y="2901284"/>
                  <a:pt x="2390950" y="2895145"/>
                  <a:pt x="2392339" y="2887015"/>
                </a:cubicBezTo>
                <a:cubicBezTo>
                  <a:pt x="2396424" y="2871080"/>
                  <a:pt x="2381882" y="2853844"/>
                  <a:pt x="2365217" y="2856121"/>
                </a:cubicBezTo>
                <a:cubicBezTo>
                  <a:pt x="2341362" y="2856771"/>
                  <a:pt x="2336951" y="2893519"/>
                  <a:pt x="2355414" y="2904414"/>
                </a:cubicBezTo>
                <a:cubicBezTo>
                  <a:pt x="2362521" y="2907991"/>
                  <a:pt x="2371058" y="2907706"/>
                  <a:pt x="2378165" y="2904495"/>
                </a:cubicBezTo>
                <a:close/>
                <a:moveTo>
                  <a:pt x="838083" y="2904589"/>
                </a:moveTo>
                <a:cubicBezTo>
                  <a:pt x="844727" y="2901483"/>
                  <a:pt x="850002" y="2895594"/>
                  <a:pt x="851228" y="2888010"/>
                </a:cubicBezTo>
                <a:cubicBezTo>
                  <a:pt x="857115" y="2870906"/>
                  <a:pt x="838308" y="2851220"/>
                  <a:pt x="820482" y="2857513"/>
                </a:cubicBezTo>
                <a:cubicBezTo>
                  <a:pt x="799384" y="2862515"/>
                  <a:pt x="796767" y="2895916"/>
                  <a:pt x="816720" y="2904468"/>
                </a:cubicBezTo>
                <a:cubicBezTo>
                  <a:pt x="823425" y="2908018"/>
                  <a:pt x="831439" y="2907696"/>
                  <a:pt x="838083" y="2904589"/>
                </a:cubicBezTo>
                <a:close/>
                <a:moveTo>
                  <a:pt x="1130405" y="2904971"/>
                </a:moveTo>
                <a:cubicBezTo>
                  <a:pt x="1137174" y="2901946"/>
                  <a:pt x="1142614" y="2896141"/>
                  <a:pt x="1144145" y="2888346"/>
                </a:cubicBezTo>
                <a:cubicBezTo>
                  <a:pt x="1150109" y="2870320"/>
                  <a:pt x="1131735" y="2850345"/>
                  <a:pt x="1113522" y="2857653"/>
                </a:cubicBezTo>
                <a:cubicBezTo>
                  <a:pt x="1093859" y="2863986"/>
                  <a:pt x="1090635" y="2894679"/>
                  <a:pt x="1108687" y="2904910"/>
                </a:cubicBezTo>
                <a:cubicBezTo>
                  <a:pt x="1115537" y="2908239"/>
                  <a:pt x="1123636" y="2907996"/>
                  <a:pt x="1130405" y="2904971"/>
                </a:cubicBezTo>
                <a:close/>
                <a:moveTo>
                  <a:pt x="1717794" y="2905197"/>
                </a:moveTo>
                <a:cubicBezTo>
                  <a:pt x="1724969" y="2902356"/>
                  <a:pt x="1730528" y="2896391"/>
                  <a:pt x="1730692" y="2887707"/>
                </a:cubicBezTo>
                <a:cubicBezTo>
                  <a:pt x="1733472" y="2872935"/>
                  <a:pt x="1722189" y="2852969"/>
                  <a:pt x="1704855" y="2856865"/>
                </a:cubicBezTo>
                <a:cubicBezTo>
                  <a:pt x="1681962" y="2857514"/>
                  <a:pt x="1675748" y="2894687"/>
                  <a:pt x="1695207" y="2903939"/>
                </a:cubicBezTo>
                <a:cubicBezTo>
                  <a:pt x="1701830" y="2907754"/>
                  <a:pt x="1710619" y="2908038"/>
                  <a:pt x="1717794" y="2905197"/>
                </a:cubicBezTo>
                <a:close/>
                <a:moveTo>
                  <a:pt x="1423058" y="2905423"/>
                </a:moveTo>
                <a:cubicBezTo>
                  <a:pt x="1429701" y="2903204"/>
                  <a:pt x="1435338" y="2898319"/>
                  <a:pt x="1437351" y="2891155"/>
                </a:cubicBezTo>
                <a:cubicBezTo>
                  <a:pt x="1445726" y="2872918"/>
                  <a:pt x="1425756" y="2849471"/>
                  <a:pt x="1406590" y="2857613"/>
                </a:cubicBezTo>
                <a:cubicBezTo>
                  <a:pt x="1386136" y="2863149"/>
                  <a:pt x="1382754" y="2894900"/>
                  <a:pt x="1402725" y="2903693"/>
                </a:cubicBezTo>
                <a:cubicBezTo>
                  <a:pt x="1408764" y="2907193"/>
                  <a:pt x="1416415" y="2907641"/>
                  <a:pt x="1423058" y="2905423"/>
                </a:cubicBezTo>
                <a:close/>
                <a:moveTo>
                  <a:pt x="4502950" y="2905478"/>
                </a:moveTo>
                <a:cubicBezTo>
                  <a:pt x="4510671" y="2902818"/>
                  <a:pt x="4517133" y="2896766"/>
                  <a:pt x="4519002" y="2888237"/>
                </a:cubicBezTo>
                <a:cubicBezTo>
                  <a:pt x="4526968" y="2868255"/>
                  <a:pt x="4500796" y="2848597"/>
                  <a:pt x="4483402" y="2859157"/>
                </a:cubicBezTo>
                <a:cubicBezTo>
                  <a:pt x="4466984" y="2866630"/>
                  <a:pt x="4464871" y="2891974"/>
                  <a:pt x="4479338" y="2902371"/>
                </a:cubicBezTo>
                <a:cubicBezTo>
                  <a:pt x="4486247" y="2907407"/>
                  <a:pt x="4495228" y="2908138"/>
                  <a:pt x="4502950" y="2905478"/>
                </a:cubicBezTo>
                <a:close/>
                <a:moveTo>
                  <a:pt x="4722559" y="2905915"/>
                </a:moveTo>
                <a:cubicBezTo>
                  <a:pt x="4729057" y="2904055"/>
                  <a:pt x="4734640" y="2899844"/>
                  <a:pt x="4736759" y="2892976"/>
                </a:cubicBezTo>
                <a:cubicBezTo>
                  <a:pt x="4744745" y="2876460"/>
                  <a:pt x="4732358" y="2852095"/>
                  <a:pt x="4712148" y="2856183"/>
                </a:cubicBezTo>
                <a:cubicBezTo>
                  <a:pt x="4688189" y="2857164"/>
                  <a:pt x="4682648" y="2893957"/>
                  <a:pt x="4702858" y="2904750"/>
                </a:cubicBezTo>
                <a:cubicBezTo>
                  <a:pt x="4708644" y="2907285"/>
                  <a:pt x="4716060" y="2907775"/>
                  <a:pt x="4722559" y="2905915"/>
                </a:cubicBezTo>
                <a:close/>
                <a:moveTo>
                  <a:pt x="5309850" y="2905958"/>
                </a:moveTo>
                <a:cubicBezTo>
                  <a:pt x="5316661" y="2903865"/>
                  <a:pt x="5322355" y="2899068"/>
                  <a:pt x="5324063" y="2891507"/>
                </a:cubicBezTo>
                <a:cubicBezTo>
                  <a:pt x="5330732" y="2875084"/>
                  <a:pt x="5317231" y="2852970"/>
                  <a:pt x="5298524" y="2856548"/>
                </a:cubicBezTo>
                <a:cubicBezTo>
                  <a:pt x="5275101" y="2858011"/>
                  <a:pt x="5270384" y="2893133"/>
                  <a:pt x="5288927" y="2904190"/>
                </a:cubicBezTo>
                <a:cubicBezTo>
                  <a:pt x="5295108" y="2907442"/>
                  <a:pt x="5303038" y="2908052"/>
                  <a:pt x="5309850" y="2905958"/>
                </a:cubicBezTo>
                <a:close/>
                <a:moveTo>
                  <a:pt x="2666845" y="2906293"/>
                </a:moveTo>
                <a:cubicBezTo>
                  <a:pt x="2673230" y="2904927"/>
                  <a:pt x="2679001" y="2901258"/>
                  <a:pt x="2682275" y="2895144"/>
                </a:cubicBezTo>
                <a:cubicBezTo>
                  <a:pt x="2692916" y="2878674"/>
                  <a:pt x="2679492" y="2852095"/>
                  <a:pt x="2658537" y="2856172"/>
                </a:cubicBezTo>
                <a:cubicBezTo>
                  <a:pt x="2635127" y="2857476"/>
                  <a:pt x="2629070" y="2892372"/>
                  <a:pt x="2647732" y="2903623"/>
                </a:cubicBezTo>
                <a:cubicBezTo>
                  <a:pt x="2653462" y="2906721"/>
                  <a:pt x="2660461" y="2907659"/>
                  <a:pt x="2666845" y="2906293"/>
                </a:cubicBezTo>
                <a:close/>
                <a:moveTo>
                  <a:pt x="4207523" y="2906492"/>
                </a:moveTo>
                <a:cubicBezTo>
                  <a:pt x="4214622" y="2904706"/>
                  <a:pt x="4220900" y="2900036"/>
                  <a:pt x="4223690" y="2892889"/>
                </a:cubicBezTo>
                <a:cubicBezTo>
                  <a:pt x="4232225" y="2877621"/>
                  <a:pt x="4220407" y="2854882"/>
                  <a:pt x="4201861" y="2856506"/>
                </a:cubicBezTo>
                <a:cubicBezTo>
                  <a:pt x="4177734" y="2854719"/>
                  <a:pt x="4168379" y="2889641"/>
                  <a:pt x="4186433" y="2902797"/>
                </a:cubicBezTo>
                <a:cubicBezTo>
                  <a:pt x="4192506" y="2907183"/>
                  <a:pt x="4200425" y="2908279"/>
                  <a:pt x="4207523" y="2906492"/>
                </a:cubicBezTo>
                <a:close/>
                <a:moveTo>
                  <a:pt x="4867867" y="2906512"/>
                </a:moveTo>
                <a:cubicBezTo>
                  <a:pt x="4875021" y="2905036"/>
                  <a:pt x="4881376" y="2900691"/>
                  <a:pt x="4884081" y="2893311"/>
                </a:cubicBezTo>
                <a:cubicBezTo>
                  <a:pt x="4893429" y="2875929"/>
                  <a:pt x="4875882" y="2850346"/>
                  <a:pt x="4856039" y="2856906"/>
                </a:cubicBezTo>
                <a:cubicBezTo>
                  <a:pt x="4835540" y="2860186"/>
                  <a:pt x="4830457" y="2891344"/>
                  <a:pt x="4846856" y="2902495"/>
                </a:cubicBezTo>
                <a:cubicBezTo>
                  <a:pt x="4852759" y="2906594"/>
                  <a:pt x="4860713" y="2907988"/>
                  <a:pt x="4867867" y="2906512"/>
                </a:cubicBezTo>
                <a:close/>
                <a:moveTo>
                  <a:pt x="2301379" y="2906647"/>
                </a:moveTo>
                <a:cubicBezTo>
                  <a:pt x="2308290" y="2904896"/>
                  <a:pt x="2314410" y="2900283"/>
                  <a:pt x="2317085" y="2893117"/>
                </a:cubicBezTo>
                <a:cubicBezTo>
                  <a:pt x="2324706" y="2876148"/>
                  <a:pt x="2309627" y="2852095"/>
                  <a:pt x="2290496" y="2856049"/>
                </a:cubicBezTo>
                <a:cubicBezTo>
                  <a:pt x="2268608" y="2858191"/>
                  <a:pt x="2262609" y="2891964"/>
                  <a:pt x="2280930" y="2903002"/>
                </a:cubicBezTo>
                <a:cubicBezTo>
                  <a:pt x="2286767" y="2907285"/>
                  <a:pt x="2294468" y="2908397"/>
                  <a:pt x="2301379" y="2906647"/>
                </a:cubicBezTo>
                <a:close/>
                <a:moveTo>
                  <a:pt x="1489968" y="2906795"/>
                </a:moveTo>
                <a:cubicBezTo>
                  <a:pt x="1503843" y="2904980"/>
                  <a:pt x="1516173" y="2891072"/>
                  <a:pt x="1512360" y="2876616"/>
                </a:cubicBezTo>
                <a:cubicBezTo>
                  <a:pt x="1509408" y="2857504"/>
                  <a:pt x="1481366" y="2848596"/>
                  <a:pt x="1469231" y="2864955"/>
                </a:cubicBezTo>
                <a:cubicBezTo>
                  <a:pt x="1457096" y="2875968"/>
                  <a:pt x="1460540" y="2897834"/>
                  <a:pt x="1476118" y="2904150"/>
                </a:cubicBezTo>
                <a:cubicBezTo>
                  <a:pt x="1480546" y="2906661"/>
                  <a:pt x="1485343" y="2907400"/>
                  <a:pt x="1489968" y="2906795"/>
                </a:cubicBezTo>
                <a:close/>
                <a:moveTo>
                  <a:pt x="5010806" y="2906813"/>
                </a:moveTo>
                <a:cubicBezTo>
                  <a:pt x="5025780" y="2904699"/>
                  <a:pt x="5039029" y="2889178"/>
                  <a:pt x="5032404" y="2873837"/>
                </a:cubicBezTo>
                <a:cubicBezTo>
                  <a:pt x="5027661" y="2858860"/>
                  <a:pt x="5008524" y="2852095"/>
                  <a:pt x="4994948" y="2860309"/>
                </a:cubicBezTo>
                <a:cubicBezTo>
                  <a:pt x="4978265" y="2868523"/>
                  <a:pt x="4978592" y="2896224"/>
                  <a:pt x="4995930" y="2903955"/>
                </a:cubicBezTo>
                <a:cubicBezTo>
                  <a:pt x="5000632" y="2906733"/>
                  <a:pt x="5005815" y="2907518"/>
                  <a:pt x="5010806" y="2906813"/>
                </a:cubicBezTo>
                <a:close/>
                <a:moveTo>
                  <a:pt x="2224962" y="2906937"/>
                </a:moveTo>
                <a:cubicBezTo>
                  <a:pt x="2231526" y="2906126"/>
                  <a:pt x="2237643" y="2903000"/>
                  <a:pt x="2241231" y="2897318"/>
                </a:cubicBezTo>
                <a:cubicBezTo>
                  <a:pt x="2250365" y="2881245"/>
                  <a:pt x="2241720" y="2855756"/>
                  <a:pt x="2220843" y="2856080"/>
                </a:cubicBezTo>
                <a:cubicBezTo>
                  <a:pt x="2196867" y="2855593"/>
                  <a:pt x="2190017" y="2889363"/>
                  <a:pt x="2206001" y="2902676"/>
                </a:cubicBezTo>
                <a:cubicBezTo>
                  <a:pt x="2211383" y="2906247"/>
                  <a:pt x="2218397" y="2907749"/>
                  <a:pt x="2224962" y="2906937"/>
                </a:cubicBezTo>
                <a:close/>
                <a:moveTo>
                  <a:pt x="2149744" y="2906967"/>
                </a:moveTo>
                <a:cubicBezTo>
                  <a:pt x="2163334" y="2905104"/>
                  <a:pt x="2175608" y="2891349"/>
                  <a:pt x="2171738" y="2876863"/>
                </a:cubicBezTo>
                <a:cubicBezTo>
                  <a:pt x="2170932" y="2860147"/>
                  <a:pt x="2150454" y="2851220"/>
                  <a:pt x="2136588" y="2858848"/>
                </a:cubicBezTo>
                <a:cubicBezTo>
                  <a:pt x="2119496" y="2867126"/>
                  <a:pt x="2119174" y="2895690"/>
                  <a:pt x="2136265" y="2904454"/>
                </a:cubicBezTo>
                <a:cubicBezTo>
                  <a:pt x="2140538" y="2906889"/>
                  <a:pt x="2145214" y="2907589"/>
                  <a:pt x="2149744" y="2906967"/>
                </a:cubicBezTo>
                <a:close/>
                <a:moveTo>
                  <a:pt x="2586301" y="2907046"/>
                </a:moveTo>
                <a:cubicBezTo>
                  <a:pt x="2599427" y="2907290"/>
                  <a:pt x="2612417" y="2896358"/>
                  <a:pt x="2611444" y="2881944"/>
                </a:cubicBezTo>
                <a:cubicBezTo>
                  <a:pt x="2614202" y="2864190"/>
                  <a:pt x="2593434" y="2850346"/>
                  <a:pt x="2577696" y="2858001"/>
                </a:cubicBezTo>
                <a:cubicBezTo>
                  <a:pt x="2560011" y="2865005"/>
                  <a:pt x="2558227" y="2892530"/>
                  <a:pt x="2573640" y="2902791"/>
                </a:cubicBezTo>
                <a:cubicBezTo>
                  <a:pt x="2577534" y="2905641"/>
                  <a:pt x="2581925" y="2906965"/>
                  <a:pt x="2586301" y="2907046"/>
                </a:cubicBezTo>
                <a:close/>
                <a:moveTo>
                  <a:pt x="5082496" y="2907105"/>
                </a:moveTo>
                <a:cubicBezTo>
                  <a:pt x="5095086" y="2906629"/>
                  <a:pt x="5107152" y="2896112"/>
                  <a:pt x="5107030" y="2882695"/>
                </a:cubicBezTo>
                <a:cubicBezTo>
                  <a:pt x="5109456" y="2862065"/>
                  <a:pt x="5080190" y="2847721"/>
                  <a:pt x="5065637" y="2862871"/>
                </a:cubicBezTo>
                <a:cubicBezTo>
                  <a:pt x="5051732" y="2873186"/>
                  <a:pt x="5054642" y="2896717"/>
                  <a:pt x="5070165" y="2903969"/>
                </a:cubicBezTo>
                <a:cubicBezTo>
                  <a:pt x="5074045" y="2906306"/>
                  <a:pt x="5078300" y="2907263"/>
                  <a:pt x="5082496" y="2907105"/>
                </a:cubicBezTo>
                <a:close/>
                <a:moveTo>
                  <a:pt x="2517113" y="2907235"/>
                </a:moveTo>
                <a:cubicBezTo>
                  <a:pt x="2530857" y="2905281"/>
                  <a:pt x="2543126" y="2891808"/>
                  <a:pt x="2539805" y="2877695"/>
                </a:cubicBezTo>
                <a:cubicBezTo>
                  <a:pt x="2536853" y="2860339"/>
                  <a:pt x="2513075" y="2849471"/>
                  <a:pt x="2499300" y="2861799"/>
                </a:cubicBezTo>
                <a:cubicBezTo>
                  <a:pt x="2483885" y="2871856"/>
                  <a:pt x="2486181" y="2898134"/>
                  <a:pt x="2503399" y="2904946"/>
                </a:cubicBezTo>
                <a:cubicBezTo>
                  <a:pt x="2507786" y="2907258"/>
                  <a:pt x="2512532" y="2907886"/>
                  <a:pt x="2517113" y="2907235"/>
                </a:cubicBezTo>
                <a:close/>
                <a:moveTo>
                  <a:pt x="2443541" y="2907255"/>
                </a:moveTo>
                <a:cubicBezTo>
                  <a:pt x="2457266" y="2905647"/>
                  <a:pt x="2469704" y="2892568"/>
                  <a:pt x="2466518" y="2877920"/>
                </a:cubicBezTo>
                <a:cubicBezTo>
                  <a:pt x="2464067" y="2861179"/>
                  <a:pt x="2443480" y="2850346"/>
                  <a:pt x="2428939" y="2859866"/>
                </a:cubicBezTo>
                <a:cubicBezTo>
                  <a:pt x="2412110" y="2868893"/>
                  <a:pt x="2411293" y="2897287"/>
                  <a:pt x="2429919" y="2904673"/>
                </a:cubicBezTo>
                <a:cubicBezTo>
                  <a:pt x="2434249" y="2907053"/>
                  <a:pt x="2438966" y="2907791"/>
                  <a:pt x="2443541" y="2907255"/>
                </a:cubicBezTo>
                <a:close/>
                <a:moveTo>
                  <a:pt x="1272066" y="2907263"/>
                </a:moveTo>
                <a:cubicBezTo>
                  <a:pt x="1278609" y="2906242"/>
                  <a:pt x="1284702" y="2902852"/>
                  <a:pt x="1288054" y="2897133"/>
                </a:cubicBezTo>
                <a:cubicBezTo>
                  <a:pt x="1299667" y="2879977"/>
                  <a:pt x="1283638" y="2851221"/>
                  <a:pt x="1262048" y="2856940"/>
                </a:cubicBezTo>
                <a:cubicBezTo>
                  <a:pt x="1240621" y="2860044"/>
                  <a:pt x="1236695" y="2892068"/>
                  <a:pt x="1253379" y="2903178"/>
                </a:cubicBezTo>
                <a:cubicBezTo>
                  <a:pt x="1258531" y="2906936"/>
                  <a:pt x="1265523" y="2908284"/>
                  <a:pt x="1272066" y="2907263"/>
                </a:cubicBezTo>
                <a:close/>
                <a:moveTo>
                  <a:pt x="902552" y="2907334"/>
                </a:moveTo>
                <a:cubicBezTo>
                  <a:pt x="914724" y="2906272"/>
                  <a:pt x="926183" y="2895412"/>
                  <a:pt x="925937" y="2882810"/>
                </a:cubicBezTo>
                <a:cubicBezTo>
                  <a:pt x="927084" y="2865680"/>
                  <a:pt x="906605" y="2850345"/>
                  <a:pt x="890713" y="2858992"/>
                </a:cubicBezTo>
                <a:cubicBezTo>
                  <a:pt x="870235" y="2865680"/>
                  <a:pt x="870235" y="2897819"/>
                  <a:pt x="890549" y="2904834"/>
                </a:cubicBezTo>
                <a:cubicBezTo>
                  <a:pt x="894358" y="2906955"/>
                  <a:pt x="898495" y="2907689"/>
                  <a:pt x="902552" y="2907334"/>
                </a:cubicBezTo>
                <a:close/>
                <a:moveTo>
                  <a:pt x="5523576" y="2907401"/>
                </a:moveTo>
                <a:cubicBezTo>
                  <a:pt x="5536068" y="2906445"/>
                  <a:pt x="5547735" y="2895739"/>
                  <a:pt x="5547857" y="2882647"/>
                </a:cubicBezTo>
                <a:cubicBezTo>
                  <a:pt x="5548509" y="2864702"/>
                  <a:pt x="5527659" y="2850345"/>
                  <a:pt x="5511370" y="2858992"/>
                </a:cubicBezTo>
                <a:cubicBezTo>
                  <a:pt x="5491660" y="2865844"/>
                  <a:pt x="5491823" y="2897819"/>
                  <a:pt x="5511207" y="2904834"/>
                </a:cubicBezTo>
                <a:cubicBezTo>
                  <a:pt x="5515157" y="2906955"/>
                  <a:pt x="5519412" y="2907719"/>
                  <a:pt x="5523576" y="2907401"/>
                </a:cubicBezTo>
                <a:close/>
                <a:moveTo>
                  <a:pt x="4934100" y="2907416"/>
                </a:moveTo>
                <a:cubicBezTo>
                  <a:pt x="4947090" y="2906872"/>
                  <a:pt x="4960149" y="2896606"/>
                  <a:pt x="4959541" y="2882755"/>
                </a:cubicBezTo>
                <a:cubicBezTo>
                  <a:pt x="4961647" y="2863796"/>
                  <a:pt x="4937352" y="2848596"/>
                  <a:pt x="4921642" y="2860527"/>
                </a:cubicBezTo>
                <a:cubicBezTo>
                  <a:pt x="4904798" y="2869189"/>
                  <a:pt x="4906093" y="2895012"/>
                  <a:pt x="4921642" y="2904492"/>
                </a:cubicBezTo>
                <a:cubicBezTo>
                  <a:pt x="4925448" y="2906698"/>
                  <a:pt x="4929770" y="2907597"/>
                  <a:pt x="4934100" y="2907416"/>
                </a:cubicBezTo>
                <a:close/>
                <a:moveTo>
                  <a:pt x="5155990" y="2907437"/>
                </a:moveTo>
                <a:cubicBezTo>
                  <a:pt x="5168271" y="2906769"/>
                  <a:pt x="5179628" y="2896455"/>
                  <a:pt x="5179258" y="2883195"/>
                </a:cubicBezTo>
                <a:cubicBezTo>
                  <a:pt x="5182049" y="2864532"/>
                  <a:pt x="5159724" y="2849471"/>
                  <a:pt x="5143638" y="2859294"/>
                </a:cubicBezTo>
                <a:cubicBezTo>
                  <a:pt x="5126402" y="2867643"/>
                  <a:pt x="5126074" y="2896946"/>
                  <a:pt x="5143802" y="2904641"/>
                </a:cubicBezTo>
                <a:cubicBezTo>
                  <a:pt x="5147700" y="2906810"/>
                  <a:pt x="5151896" y="2907659"/>
                  <a:pt x="5155990" y="2907437"/>
                </a:cubicBezTo>
                <a:close/>
                <a:moveTo>
                  <a:pt x="973690" y="2907467"/>
                </a:moveTo>
                <a:cubicBezTo>
                  <a:pt x="987016" y="2907029"/>
                  <a:pt x="1000226" y="2896891"/>
                  <a:pt x="999249" y="2882513"/>
                </a:cubicBezTo>
                <a:cubicBezTo>
                  <a:pt x="1000552" y="2863179"/>
                  <a:pt x="975981" y="2848596"/>
                  <a:pt x="960360" y="2860393"/>
                </a:cubicBezTo>
                <a:cubicBezTo>
                  <a:pt x="945390" y="2870552"/>
                  <a:pt x="944576" y="2895130"/>
                  <a:pt x="960848" y="2904469"/>
                </a:cubicBezTo>
                <a:cubicBezTo>
                  <a:pt x="964794" y="2906681"/>
                  <a:pt x="969248" y="2907613"/>
                  <a:pt x="973690" y="2907467"/>
                </a:cubicBezTo>
                <a:close/>
                <a:moveTo>
                  <a:pt x="4789312" y="2907611"/>
                </a:moveTo>
                <a:cubicBezTo>
                  <a:pt x="4801811" y="2907021"/>
                  <a:pt x="4813898" y="2896950"/>
                  <a:pt x="4811939" y="2883114"/>
                </a:cubicBezTo>
                <a:cubicBezTo>
                  <a:pt x="4814714" y="2866788"/>
                  <a:pt x="4797415" y="2852094"/>
                  <a:pt x="4781749" y="2857155"/>
                </a:cubicBezTo>
                <a:cubicBezTo>
                  <a:pt x="4760860" y="2861400"/>
                  <a:pt x="4758739" y="2896338"/>
                  <a:pt x="4777179" y="2904828"/>
                </a:cubicBezTo>
                <a:cubicBezTo>
                  <a:pt x="4780933" y="2906950"/>
                  <a:pt x="4785145" y="2907807"/>
                  <a:pt x="4789312" y="2907611"/>
                </a:cubicBezTo>
                <a:close/>
                <a:moveTo>
                  <a:pt x="1562593" y="2907632"/>
                </a:moveTo>
                <a:cubicBezTo>
                  <a:pt x="1575031" y="2906684"/>
                  <a:pt x="1586576" y="2896199"/>
                  <a:pt x="1584377" y="2882505"/>
                </a:cubicBezTo>
                <a:cubicBezTo>
                  <a:pt x="1588287" y="2862290"/>
                  <a:pt x="1561084" y="2848596"/>
                  <a:pt x="1546098" y="2861312"/>
                </a:cubicBezTo>
                <a:cubicBezTo>
                  <a:pt x="1531438" y="2872072"/>
                  <a:pt x="1533555" y="2897667"/>
                  <a:pt x="1550333" y="2905166"/>
                </a:cubicBezTo>
                <a:cubicBezTo>
                  <a:pt x="1554202" y="2907204"/>
                  <a:pt x="1558447" y="2907947"/>
                  <a:pt x="1562593" y="2907632"/>
                </a:cubicBezTo>
                <a:close/>
                <a:moveTo>
                  <a:pt x="5226315" y="2907724"/>
                </a:moveTo>
                <a:cubicBezTo>
                  <a:pt x="5239668" y="2908253"/>
                  <a:pt x="5253619" y="2897388"/>
                  <a:pt x="5252024" y="2882655"/>
                </a:cubicBezTo>
                <a:cubicBezTo>
                  <a:pt x="5254641" y="2866776"/>
                  <a:pt x="5238125" y="2853844"/>
                  <a:pt x="5223081" y="2856791"/>
                </a:cubicBezTo>
                <a:cubicBezTo>
                  <a:pt x="5202477" y="2859901"/>
                  <a:pt x="5196917" y="2891658"/>
                  <a:pt x="5213760" y="2903117"/>
                </a:cubicBezTo>
                <a:cubicBezTo>
                  <a:pt x="5217480" y="2906105"/>
                  <a:pt x="5221864" y="2907547"/>
                  <a:pt x="5226315" y="2907724"/>
                </a:cubicBezTo>
                <a:close/>
                <a:moveTo>
                  <a:pt x="1477336" y="2977889"/>
                </a:moveTo>
                <a:cubicBezTo>
                  <a:pt x="1492027" y="2985910"/>
                  <a:pt x="1512920" y="2973960"/>
                  <a:pt x="1512757" y="2956934"/>
                </a:cubicBezTo>
                <a:cubicBezTo>
                  <a:pt x="1515695" y="2937125"/>
                  <a:pt x="1490558" y="2922064"/>
                  <a:pt x="1474398" y="2933033"/>
                </a:cubicBezTo>
                <a:cubicBezTo>
                  <a:pt x="1457096" y="2942528"/>
                  <a:pt x="1459054" y="2970685"/>
                  <a:pt x="1477336" y="2977889"/>
                </a:cubicBezTo>
                <a:close/>
                <a:moveTo>
                  <a:pt x="5239580" y="2977980"/>
                </a:moveTo>
                <a:cubicBezTo>
                  <a:pt x="5247336" y="2974120"/>
                  <a:pt x="5252999" y="2966603"/>
                  <a:pt x="5252507" y="2956716"/>
                </a:cubicBezTo>
                <a:cubicBezTo>
                  <a:pt x="5254641" y="2939231"/>
                  <a:pt x="5236256" y="2924687"/>
                  <a:pt x="5219841" y="2931060"/>
                </a:cubicBezTo>
                <a:cubicBezTo>
                  <a:pt x="5201128" y="2937270"/>
                  <a:pt x="5198666" y="2966358"/>
                  <a:pt x="5214096" y="2977306"/>
                </a:cubicBezTo>
                <a:cubicBezTo>
                  <a:pt x="5221975" y="2982045"/>
                  <a:pt x="5231824" y="2981841"/>
                  <a:pt x="5239580" y="2977980"/>
                </a:cubicBezTo>
                <a:close/>
                <a:moveTo>
                  <a:pt x="2599316" y="2978060"/>
                </a:moveTo>
                <a:cubicBezTo>
                  <a:pt x="2606901" y="2974168"/>
                  <a:pt x="2612417" y="2966713"/>
                  <a:pt x="2611930" y="2956965"/>
                </a:cubicBezTo>
                <a:cubicBezTo>
                  <a:pt x="2614202" y="2939761"/>
                  <a:pt x="2596355" y="2924687"/>
                  <a:pt x="2580292" y="2931077"/>
                </a:cubicBezTo>
                <a:cubicBezTo>
                  <a:pt x="2560174" y="2936320"/>
                  <a:pt x="2558227" y="2966795"/>
                  <a:pt x="2574289" y="2977773"/>
                </a:cubicBezTo>
                <a:cubicBezTo>
                  <a:pt x="2582077" y="2982278"/>
                  <a:pt x="2591731" y="2981951"/>
                  <a:pt x="2599316" y="2978060"/>
                </a:cubicBezTo>
                <a:close/>
                <a:moveTo>
                  <a:pt x="5804847" y="2978177"/>
                </a:moveTo>
                <a:cubicBezTo>
                  <a:pt x="5820084" y="2985910"/>
                  <a:pt x="5838689" y="2974149"/>
                  <a:pt x="5838689" y="2957071"/>
                </a:cubicBezTo>
                <a:cubicBezTo>
                  <a:pt x="5842378" y="2939026"/>
                  <a:pt x="5822009" y="2924687"/>
                  <a:pt x="5806131" y="2931937"/>
                </a:cubicBezTo>
                <a:cubicBezTo>
                  <a:pt x="5786724" y="2938543"/>
                  <a:pt x="5786403" y="2970282"/>
                  <a:pt x="5804847" y="2978177"/>
                </a:cubicBezTo>
                <a:close/>
                <a:moveTo>
                  <a:pt x="5092520" y="2978323"/>
                </a:moveTo>
                <a:cubicBezTo>
                  <a:pt x="5099578" y="2975394"/>
                  <a:pt x="5105323" y="2969577"/>
                  <a:pt x="5106718" y="2961767"/>
                </a:cubicBezTo>
                <a:cubicBezTo>
                  <a:pt x="5112955" y="2943054"/>
                  <a:pt x="5089155" y="2922063"/>
                  <a:pt x="5071264" y="2932315"/>
                </a:cubicBezTo>
                <a:cubicBezTo>
                  <a:pt x="5051732" y="2939800"/>
                  <a:pt x="5052552" y="2968601"/>
                  <a:pt x="5070443" y="2977550"/>
                </a:cubicBezTo>
                <a:cubicBezTo>
                  <a:pt x="5077091" y="2981293"/>
                  <a:pt x="5085462" y="2981252"/>
                  <a:pt x="5092520" y="2978323"/>
                </a:cubicBezTo>
                <a:close/>
                <a:moveTo>
                  <a:pt x="1109103" y="2978392"/>
                </a:moveTo>
                <a:cubicBezTo>
                  <a:pt x="1124252" y="2985910"/>
                  <a:pt x="1144613" y="2975123"/>
                  <a:pt x="1145101" y="2957636"/>
                </a:cubicBezTo>
                <a:cubicBezTo>
                  <a:pt x="1148359" y="2938023"/>
                  <a:pt x="1122948" y="2921189"/>
                  <a:pt x="1106985" y="2933774"/>
                </a:cubicBezTo>
                <a:cubicBezTo>
                  <a:pt x="1091510" y="2944234"/>
                  <a:pt x="1093302" y="2969076"/>
                  <a:pt x="1109103" y="2978392"/>
                </a:cubicBezTo>
                <a:close/>
                <a:moveTo>
                  <a:pt x="2083814" y="2978767"/>
                </a:moveTo>
                <a:cubicBezTo>
                  <a:pt x="2090622" y="2976242"/>
                  <a:pt x="2096076" y="2970909"/>
                  <a:pt x="2097127" y="2962829"/>
                </a:cubicBezTo>
                <a:cubicBezTo>
                  <a:pt x="2103430" y="2945051"/>
                  <a:pt x="2085976" y="2924688"/>
                  <a:pt x="2067552" y="2930991"/>
                </a:cubicBezTo>
                <a:cubicBezTo>
                  <a:pt x="2046704" y="2935678"/>
                  <a:pt x="2043957" y="2968647"/>
                  <a:pt x="2062380" y="2977858"/>
                </a:cubicBezTo>
                <a:cubicBezTo>
                  <a:pt x="2068845" y="2981010"/>
                  <a:pt x="2077006" y="2981293"/>
                  <a:pt x="2083814" y="2978767"/>
                </a:cubicBezTo>
                <a:close/>
                <a:moveTo>
                  <a:pt x="1624943" y="2978961"/>
                </a:moveTo>
                <a:cubicBezTo>
                  <a:pt x="1638668" y="2984161"/>
                  <a:pt x="1654516" y="2976199"/>
                  <a:pt x="1657948" y="2962062"/>
                </a:cubicBezTo>
                <a:cubicBezTo>
                  <a:pt x="1663503" y="2944350"/>
                  <a:pt x="1645040" y="2924688"/>
                  <a:pt x="1626904" y="2930863"/>
                </a:cubicBezTo>
                <a:cubicBezTo>
                  <a:pt x="1604193" y="2935088"/>
                  <a:pt x="1604030" y="2972137"/>
                  <a:pt x="1624943" y="2978961"/>
                </a:cubicBezTo>
                <a:close/>
                <a:moveTo>
                  <a:pt x="1257918" y="2979211"/>
                </a:moveTo>
                <a:cubicBezTo>
                  <a:pt x="1273262" y="2985035"/>
                  <a:pt x="1292319" y="2974519"/>
                  <a:pt x="1291511" y="2957045"/>
                </a:cubicBezTo>
                <a:cubicBezTo>
                  <a:pt x="1294418" y="2940057"/>
                  <a:pt x="1275361" y="2924687"/>
                  <a:pt x="1259695" y="2931644"/>
                </a:cubicBezTo>
                <a:cubicBezTo>
                  <a:pt x="1238700" y="2937307"/>
                  <a:pt x="1237569" y="2972092"/>
                  <a:pt x="1257918" y="2979211"/>
                </a:cubicBezTo>
                <a:close/>
                <a:moveTo>
                  <a:pt x="5015922" y="2979298"/>
                </a:moveTo>
                <a:cubicBezTo>
                  <a:pt x="5022504" y="2977284"/>
                  <a:pt x="5028292" y="2972767"/>
                  <a:pt x="5031308" y="2966094"/>
                </a:cubicBezTo>
                <a:cubicBezTo>
                  <a:pt x="5043861" y="2945422"/>
                  <a:pt x="5014190" y="2918565"/>
                  <a:pt x="4994953" y="2933540"/>
                </a:cubicBezTo>
                <a:cubicBezTo>
                  <a:pt x="4979140" y="2942981"/>
                  <a:pt x="4979466" y="2968698"/>
                  <a:pt x="4995768" y="2977488"/>
                </a:cubicBezTo>
                <a:cubicBezTo>
                  <a:pt x="5001963" y="2980824"/>
                  <a:pt x="5009340" y="2981313"/>
                  <a:pt x="5015922" y="2979298"/>
                </a:cubicBezTo>
                <a:close/>
                <a:moveTo>
                  <a:pt x="2300775" y="2979406"/>
                </a:moveTo>
                <a:cubicBezTo>
                  <a:pt x="2315056" y="2974589"/>
                  <a:pt x="2324515" y="2955777"/>
                  <a:pt x="2316066" y="2941729"/>
                </a:cubicBezTo>
                <a:cubicBezTo>
                  <a:pt x="2307739" y="2923813"/>
                  <a:pt x="2276393" y="2926093"/>
                  <a:pt x="2271822" y="2945638"/>
                </a:cubicBezTo>
                <a:cubicBezTo>
                  <a:pt x="2266108" y="2958179"/>
                  <a:pt x="2272965" y="2973815"/>
                  <a:pt x="2285373" y="2978864"/>
                </a:cubicBezTo>
                <a:cubicBezTo>
                  <a:pt x="2290720" y="2981063"/>
                  <a:pt x="2296015" y="2981012"/>
                  <a:pt x="2300775" y="2979406"/>
                </a:cubicBezTo>
                <a:close/>
                <a:moveTo>
                  <a:pt x="965497" y="2979435"/>
                </a:moveTo>
                <a:cubicBezTo>
                  <a:pt x="978804" y="2984161"/>
                  <a:pt x="995232" y="2976664"/>
                  <a:pt x="998846" y="2962647"/>
                </a:cubicBezTo>
                <a:cubicBezTo>
                  <a:pt x="1004924" y="2943252"/>
                  <a:pt x="981269" y="2922064"/>
                  <a:pt x="962705" y="2932821"/>
                </a:cubicBezTo>
                <a:cubicBezTo>
                  <a:pt x="942827" y="2940807"/>
                  <a:pt x="945292" y="2973078"/>
                  <a:pt x="965497" y="2979435"/>
                </a:cubicBezTo>
                <a:close/>
                <a:moveTo>
                  <a:pt x="2155234" y="2979888"/>
                </a:moveTo>
                <a:cubicBezTo>
                  <a:pt x="2161291" y="2978321"/>
                  <a:pt x="2166634" y="2974659"/>
                  <a:pt x="2169407" y="2968636"/>
                </a:cubicBezTo>
                <a:cubicBezTo>
                  <a:pt x="2179522" y="2951220"/>
                  <a:pt x="2162881" y="2924687"/>
                  <a:pt x="2142326" y="2930710"/>
                </a:cubicBezTo>
                <a:cubicBezTo>
                  <a:pt x="2119649" y="2933803"/>
                  <a:pt x="2116550" y="2969939"/>
                  <a:pt x="2136779" y="2978566"/>
                </a:cubicBezTo>
                <a:cubicBezTo>
                  <a:pt x="2142408" y="2980926"/>
                  <a:pt x="2149178" y="2981455"/>
                  <a:pt x="2155234" y="2979888"/>
                </a:cubicBezTo>
                <a:close/>
                <a:moveTo>
                  <a:pt x="1193877" y="2980080"/>
                </a:moveTo>
                <a:cubicBezTo>
                  <a:pt x="1213777" y="2981537"/>
                  <a:pt x="1219203" y="2960320"/>
                  <a:pt x="1218382" y="2944772"/>
                </a:cubicBezTo>
                <a:cubicBezTo>
                  <a:pt x="1209993" y="2935864"/>
                  <a:pt x="1198318" y="2924688"/>
                  <a:pt x="1184832" y="2931653"/>
                </a:cubicBezTo>
                <a:cubicBezTo>
                  <a:pt x="1161480" y="2940075"/>
                  <a:pt x="1167728" y="2981213"/>
                  <a:pt x="1193877" y="2980080"/>
                </a:cubicBezTo>
                <a:close/>
                <a:moveTo>
                  <a:pt x="2515633" y="2980290"/>
                </a:moveTo>
                <a:cubicBezTo>
                  <a:pt x="2527664" y="2979664"/>
                  <a:pt x="2539217" y="2969837"/>
                  <a:pt x="2539825" y="2957263"/>
                </a:cubicBezTo>
                <a:cubicBezTo>
                  <a:pt x="2541609" y="2936754"/>
                  <a:pt x="2513557" y="2920314"/>
                  <a:pt x="2498154" y="2935940"/>
                </a:cubicBezTo>
                <a:cubicBezTo>
                  <a:pt x="2483885" y="2946683"/>
                  <a:pt x="2487776" y="2970773"/>
                  <a:pt x="2503829" y="2977609"/>
                </a:cubicBezTo>
                <a:cubicBezTo>
                  <a:pt x="2507558" y="2979684"/>
                  <a:pt x="2511622" y="2980498"/>
                  <a:pt x="2515633" y="2980290"/>
                </a:cubicBezTo>
                <a:close/>
                <a:moveTo>
                  <a:pt x="2811365" y="2980297"/>
                </a:moveTo>
                <a:cubicBezTo>
                  <a:pt x="2825622" y="2977398"/>
                  <a:pt x="2836833" y="2960953"/>
                  <a:pt x="2830409" y="2946065"/>
                </a:cubicBezTo>
                <a:cubicBezTo>
                  <a:pt x="2826692" y="2928654"/>
                  <a:pt x="2802935" y="2925562"/>
                  <a:pt x="2790815" y="2935651"/>
                </a:cubicBezTo>
                <a:cubicBezTo>
                  <a:pt x="2779502" y="2947692"/>
                  <a:pt x="2781279" y="2970310"/>
                  <a:pt x="2796633" y="2978120"/>
                </a:cubicBezTo>
                <a:cubicBezTo>
                  <a:pt x="2801522" y="2980724"/>
                  <a:pt x="2806612" y="2981263"/>
                  <a:pt x="2811365" y="2980297"/>
                </a:cubicBezTo>
                <a:close/>
                <a:moveTo>
                  <a:pt x="2736373" y="2980371"/>
                </a:moveTo>
                <a:cubicBezTo>
                  <a:pt x="2749805" y="2979168"/>
                  <a:pt x="2761708" y="2966125"/>
                  <a:pt x="2758177" y="2951255"/>
                </a:cubicBezTo>
                <a:cubicBezTo>
                  <a:pt x="2758826" y="2928990"/>
                  <a:pt x="2724407" y="2921189"/>
                  <a:pt x="2714503" y="2940204"/>
                </a:cubicBezTo>
                <a:cubicBezTo>
                  <a:pt x="2708659" y="2952230"/>
                  <a:pt x="2710445" y="2970270"/>
                  <a:pt x="2722946" y="2977258"/>
                </a:cubicBezTo>
                <a:cubicBezTo>
                  <a:pt x="2727248" y="2979858"/>
                  <a:pt x="2731896" y="2980773"/>
                  <a:pt x="2736373" y="2980371"/>
                </a:cubicBezTo>
                <a:close/>
                <a:moveTo>
                  <a:pt x="2216878" y="2980583"/>
                </a:moveTo>
                <a:cubicBezTo>
                  <a:pt x="2221705" y="2981070"/>
                  <a:pt x="2226856" y="2980379"/>
                  <a:pt x="2231480" y="2979648"/>
                </a:cubicBezTo>
                <a:cubicBezTo>
                  <a:pt x="2248192" y="2971034"/>
                  <a:pt x="2249490" y="2943565"/>
                  <a:pt x="2233752" y="2933650"/>
                </a:cubicBezTo>
                <a:cubicBezTo>
                  <a:pt x="2224342" y="2927311"/>
                  <a:pt x="2213309" y="2932350"/>
                  <a:pt x="2203412" y="2933975"/>
                </a:cubicBezTo>
                <a:cubicBezTo>
                  <a:pt x="2199193" y="2946653"/>
                  <a:pt x="2193515" y="2963232"/>
                  <a:pt x="2204223" y="2974447"/>
                </a:cubicBezTo>
                <a:cubicBezTo>
                  <a:pt x="2207549" y="2978429"/>
                  <a:pt x="2212052" y="2980095"/>
                  <a:pt x="2216878" y="2980583"/>
                </a:cubicBezTo>
                <a:close/>
                <a:moveTo>
                  <a:pt x="5970285" y="2980662"/>
                </a:moveTo>
                <a:cubicBezTo>
                  <a:pt x="5978156" y="2972963"/>
                  <a:pt x="5988437" y="2964281"/>
                  <a:pt x="5986509" y="2951667"/>
                </a:cubicBezTo>
                <a:cubicBezTo>
                  <a:pt x="5985867" y="2937742"/>
                  <a:pt x="5971570" y="2929716"/>
                  <a:pt x="5959361" y="2929060"/>
                </a:cubicBezTo>
                <a:cubicBezTo>
                  <a:pt x="5945546" y="2932500"/>
                  <a:pt x="5933337" y="2946752"/>
                  <a:pt x="5936710" y="2961823"/>
                </a:cubicBezTo>
                <a:cubicBezTo>
                  <a:pt x="5940405" y="2969195"/>
                  <a:pt x="5946510" y="2974601"/>
                  <a:pt x="5952132" y="2980335"/>
                </a:cubicBezTo>
                <a:cubicBezTo>
                  <a:pt x="5956630" y="2980498"/>
                  <a:pt x="5965787" y="2980662"/>
                  <a:pt x="5970285" y="2980662"/>
                </a:cubicBezTo>
                <a:close/>
                <a:moveTo>
                  <a:pt x="2669731" y="2980662"/>
                </a:moveTo>
                <a:cubicBezTo>
                  <a:pt x="2692916" y="2969127"/>
                  <a:pt x="2688214" y="2928186"/>
                  <a:pt x="2659841" y="2929973"/>
                </a:cubicBezTo>
                <a:cubicBezTo>
                  <a:pt x="2632602" y="2931111"/>
                  <a:pt x="2630819" y="2967990"/>
                  <a:pt x="2651085" y="2980500"/>
                </a:cubicBezTo>
                <a:cubicBezTo>
                  <a:pt x="2655787" y="2980500"/>
                  <a:pt x="2665029" y="2980662"/>
                  <a:pt x="2669731" y="2980662"/>
                </a:cubicBezTo>
                <a:close/>
                <a:moveTo>
                  <a:pt x="1565909" y="2980759"/>
                </a:moveTo>
                <a:cubicBezTo>
                  <a:pt x="1579727" y="2977250"/>
                  <a:pt x="1589827" y="2960632"/>
                  <a:pt x="1583951" y="2945861"/>
                </a:cubicBezTo>
                <a:cubicBezTo>
                  <a:pt x="1578238" y="2924688"/>
                  <a:pt x="1542817" y="2924852"/>
                  <a:pt x="1537920" y="2946353"/>
                </a:cubicBezTo>
                <a:cubicBezTo>
                  <a:pt x="1533187" y="2958827"/>
                  <a:pt x="1539226" y="2973599"/>
                  <a:pt x="1551305" y="2979343"/>
                </a:cubicBezTo>
                <a:cubicBezTo>
                  <a:pt x="1556284" y="2981641"/>
                  <a:pt x="1561303" y="2981928"/>
                  <a:pt x="1565909" y="2980759"/>
                </a:cubicBezTo>
                <a:close/>
                <a:moveTo>
                  <a:pt x="2367732" y="2980998"/>
                </a:moveTo>
                <a:cubicBezTo>
                  <a:pt x="2380439" y="2980732"/>
                  <a:pt x="2393076" y="2969915"/>
                  <a:pt x="2392707" y="2956546"/>
                </a:cubicBezTo>
                <a:cubicBezTo>
                  <a:pt x="2394675" y="2939046"/>
                  <a:pt x="2373684" y="2923813"/>
                  <a:pt x="2357449" y="2931753"/>
                </a:cubicBezTo>
                <a:cubicBezTo>
                  <a:pt x="2340067" y="2939856"/>
                  <a:pt x="2339575" y="2967566"/>
                  <a:pt x="2355482" y="2977450"/>
                </a:cubicBezTo>
                <a:cubicBezTo>
                  <a:pt x="2359254" y="2980002"/>
                  <a:pt x="2363497" y="2981086"/>
                  <a:pt x="2367732" y="2980998"/>
                </a:cubicBezTo>
                <a:close/>
                <a:moveTo>
                  <a:pt x="1341883" y="2981140"/>
                </a:moveTo>
                <a:cubicBezTo>
                  <a:pt x="1355977" y="2980033"/>
                  <a:pt x="1369247" y="2965815"/>
                  <a:pt x="1365455" y="2950675"/>
                </a:cubicBezTo>
                <a:cubicBezTo>
                  <a:pt x="1363825" y="2932622"/>
                  <a:pt x="1340018" y="2922938"/>
                  <a:pt x="1326157" y="2934427"/>
                </a:cubicBezTo>
                <a:cubicBezTo>
                  <a:pt x="1312787" y="2944931"/>
                  <a:pt x="1314580" y="2967744"/>
                  <a:pt x="1328114" y="2977427"/>
                </a:cubicBezTo>
                <a:cubicBezTo>
                  <a:pt x="1332395" y="2980422"/>
                  <a:pt x="1337185" y="2981510"/>
                  <a:pt x="1341883" y="2981140"/>
                </a:cubicBezTo>
                <a:close/>
                <a:moveTo>
                  <a:pt x="5154422" y="2981372"/>
                </a:moveTo>
                <a:cubicBezTo>
                  <a:pt x="5168586" y="2981410"/>
                  <a:pt x="5182546" y="2967716"/>
                  <a:pt x="5178791" y="2951713"/>
                </a:cubicBezTo>
                <a:cubicBezTo>
                  <a:pt x="5177822" y="2930048"/>
                  <a:pt x="5152628" y="2926437"/>
                  <a:pt x="5136800" y="2933331"/>
                </a:cubicBezTo>
                <a:cubicBezTo>
                  <a:pt x="5131148" y="2947117"/>
                  <a:pt x="5126949" y="2966156"/>
                  <a:pt x="5140838" y="2976332"/>
                </a:cubicBezTo>
                <a:cubicBezTo>
                  <a:pt x="5144956" y="2979820"/>
                  <a:pt x="5149700" y="2981359"/>
                  <a:pt x="5154422" y="2981372"/>
                </a:cubicBezTo>
                <a:close/>
                <a:moveTo>
                  <a:pt x="4871382" y="2981537"/>
                </a:moveTo>
                <a:cubicBezTo>
                  <a:pt x="4881725" y="2970139"/>
                  <a:pt x="4892553" y="2951903"/>
                  <a:pt x="4880594" y="2937737"/>
                </a:cubicBezTo>
                <a:cubicBezTo>
                  <a:pt x="4865725" y="2920314"/>
                  <a:pt x="4833080" y="2933340"/>
                  <a:pt x="4837282" y="2957113"/>
                </a:cubicBezTo>
                <a:cubicBezTo>
                  <a:pt x="4837443" y="2975024"/>
                  <a:pt x="4856513" y="2981537"/>
                  <a:pt x="4871382" y="2981537"/>
                </a:cubicBezTo>
                <a:close/>
                <a:moveTo>
                  <a:pt x="4264655" y="2981537"/>
                </a:moveTo>
                <a:cubicBezTo>
                  <a:pt x="4278043" y="2980889"/>
                  <a:pt x="4296165" y="2978620"/>
                  <a:pt x="4297961" y="2961929"/>
                </a:cubicBezTo>
                <a:cubicBezTo>
                  <a:pt x="4304818" y="2941673"/>
                  <a:pt x="4281635" y="2922064"/>
                  <a:pt x="4262860" y="2932922"/>
                </a:cubicBezTo>
                <a:cubicBezTo>
                  <a:pt x="4243595" y="2943455"/>
                  <a:pt x="4250615" y="2969707"/>
                  <a:pt x="4264655" y="2981537"/>
                </a:cubicBezTo>
                <a:close/>
                <a:moveTo>
                  <a:pt x="2450295" y="2981759"/>
                </a:moveTo>
                <a:cubicBezTo>
                  <a:pt x="2459093" y="2972299"/>
                  <a:pt x="2471640" y="2960229"/>
                  <a:pt x="2464307" y="2946202"/>
                </a:cubicBezTo>
                <a:cubicBezTo>
                  <a:pt x="2457301" y="2922063"/>
                  <a:pt x="2416892" y="2925978"/>
                  <a:pt x="2416077" y="2951748"/>
                </a:cubicBezTo>
                <a:cubicBezTo>
                  <a:pt x="2412167" y="2971973"/>
                  <a:pt x="2433349" y="2982411"/>
                  <a:pt x="2450295" y="2981759"/>
                </a:cubicBezTo>
                <a:close/>
                <a:moveTo>
                  <a:pt x="4924149" y="2981916"/>
                </a:moveTo>
                <a:cubicBezTo>
                  <a:pt x="4939891" y="2982411"/>
                  <a:pt x="4959570" y="2975812"/>
                  <a:pt x="4959406" y="2956841"/>
                </a:cubicBezTo>
                <a:cubicBezTo>
                  <a:pt x="4962522" y="2939354"/>
                  <a:pt x="4945631" y="2931271"/>
                  <a:pt x="4932020" y="2927311"/>
                </a:cubicBezTo>
                <a:cubicBezTo>
                  <a:pt x="4922837" y="2933910"/>
                  <a:pt x="4910374" y="2939519"/>
                  <a:pt x="4909062" y="2952222"/>
                </a:cubicBezTo>
                <a:cubicBezTo>
                  <a:pt x="4907422" y="2964265"/>
                  <a:pt x="4917753" y="2973008"/>
                  <a:pt x="4924149" y="2981916"/>
                </a:cubicBezTo>
                <a:close/>
                <a:moveTo>
                  <a:pt x="5145713" y="3046760"/>
                </a:moveTo>
                <a:cubicBezTo>
                  <a:pt x="5151385" y="3049133"/>
                  <a:pt x="5158598" y="3049174"/>
                  <a:pt x="5164352" y="3046760"/>
                </a:cubicBezTo>
                <a:cubicBezTo>
                  <a:pt x="5170105" y="3044347"/>
                  <a:pt x="5174400" y="3039479"/>
                  <a:pt x="5174238" y="3032035"/>
                </a:cubicBezTo>
                <a:cubicBezTo>
                  <a:pt x="5179425" y="3012728"/>
                  <a:pt x="5150899" y="3003402"/>
                  <a:pt x="5139878" y="3016819"/>
                </a:cubicBezTo>
                <a:cubicBezTo>
                  <a:pt x="5133071" y="3025654"/>
                  <a:pt x="5135340" y="3042343"/>
                  <a:pt x="5145713" y="3046760"/>
                </a:cubicBezTo>
                <a:close/>
                <a:moveTo>
                  <a:pt x="1497138" y="3050500"/>
                </a:moveTo>
                <a:cubicBezTo>
                  <a:pt x="1505420" y="3047607"/>
                  <a:pt x="1512093" y="3041090"/>
                  <a:pt x="1512826" y="3031558"/>
                </a:cubicBezTo>
                <a:cubicBezTo>
                  <a:pt x="1516570" y="3012820"/>
                  <a:pt x="1494595" y="2998155"/>
                  <a:pt x="1478155" y="3005813"/>
                </a:cubicBezTo>
                <a:cubicBezTo>
                  <a:pt x="1461063" y="3010865"/>
                  <a:pt x="1457971" y="3037424"/>
                  <a:pt x="1471807" y="3047689"/>
                </a:cubicBezTo>
                <a:cubicBezTo>
                  <a:pt x="1478969" y="3052658"/>
                  <a:pt x="1488857" y="3053392"/>
                  <a:pt x="1497138" y="3050500"/>
                </a:cubicBezTo>
                <a:close/>
                <a:moveTo>
                  <a:pt x="911074" y="3050726"/>
                </a:moveTo>
                <a:cubicBezTo>
                  <a:pt x="919112" y="3047848"/>
                  <a:pt x="925486" y="3041449"/>
                  <a:pt x="925810" y="3032031"/>
                </a:cubicBezTo>
                <a:cubicBezTo>
                  <a:pt x="929708" y="3013679"/>
                  <a:pt x="909084" y="2999029"/>
                  <a:pt x="892357" y="3005791"/>
                </a:cubicBezTo>
                <a:cubicBezTo>
                  <a:pt x="873844" y="3010298"/>
                  <a:pt x="868485" y="3039276"/>
                  <a:pt x="886348" y="3048291"/>
                </a:cubicBezTo>
                <a:cubicBezTo>
                  <a:pt x="893332" y="3052960"/>
                  <a:pt x="903035" y="3053604"/>
                  <a:pt x="911074" y="3050726"/>
                </a:cubicBezTo>
                <a:close/>
                <a:moveTo>
                  <a:pt x="2742670" y="3050798"/>
                </a:moveTo>
                <a:cubicBezTo>
                  <a:pt x="2751138" y="3048168"/>
                  <a:pt x="2757887" y="3041644"/>
                  <a:pt x="2757806" y="3031532"/>
                </a:cubicBezTo>
                <a:cubicBezTo>
                  <a:pt x="2762010" y="3012612"/>
                  <a:pt x="2739861" y="2997280"/>
                  <a:pt x="2723532" y="3005598"/>
                </a:cubicBezTo>
                <a:cubicBezTo>
                  <a:pt x="2708659" y="3012938"/>
                  <a:pt x="2708659" y="3034631"/>
                  <a:pt x="2717227" y="3046700"/>
                </a:cubicBezTo>
                <a:cubicBezTo>
                  <a:pt x="2724017" y="3052164"/>
                  <a:pt x="2734203" y="3053428"/>
                  <a:pt x="2742670" y="3050798"/>
                </a:cubicBezTo>
                <a:close/>
                <a:moveTo>
                  <a:pt x="1937400" y="3050841"/>
                </a:moveTo>
                <a:cubicBezTo>
                  <a:pt x="1945147" y="3047856"/>
                  <a:pt x="1951265" y="3041437"/>
                  <a:pt x="1952150" y="3031952"/>
                </a:cubicBezTo>
                <a:cubicBezTo>
                  <a:pt x="1956497" y="3011509"/>
                  <a:pt x="1932188" y="2997280"/>
                  <a:pt x="1915606" y="3006766"/>
                </a:cubicBezTo>
                <a:cubicBezTo>
                  <a:pt x="1899186" y="3013798"/>
                  <a:pt x="1897898" y="3039965"/>
                  <a:pt x="1912869" y="3049124"/>
                </a:cubicBezTo>
                <a:cubicBezTo>
                  <a:pt x="1920275" y="3053376"/>
                  <a:pt x="1929652" y="3053826"/>
                  <a:pt x="1937400" y="3050841"/>
                </a:cubicBezTo>
                <a:close/>
                <a:moveTo>
                  <a:pt x="2524640" y="3050958"/>
                </a:moveTo>
                <a:cubicBezTo>
                  <a:pt x="2532979" y="3048216"/>
                  <a:pt x="2539666" y="3041751"/>
                  <a:pt x="2540155" y="3031766"/>
                </a:cubicBezTo>
                <a:cubicBezTo>
                  <a:pt x="2544233" y="3012451"/>
                  <a:pt x="2521561" y="2999029"/>
                  <a:pt x="2504925" y="3004922"/>
                </a:cubicBezTo>
                <a:cubicBezTo>
                  <a:pt x="2486821" y="3009832"/>
                  <a:pt x="2483885" y="3037822"/>
                  <a:pt x="2499216" y="3047807"/>
                </a:cubicBezTo>
                <a:cubicBezTo>
                  <a:pt x="2506311" y="3052718"/>
                  <a:pt x="2516301" y="3053700"/>
                  <a:pt x="2524640" y="3050958"/>
                </a:cubicBezTo>
                <a:close/>
                <a:moveTo>
                  <a:pt x="2817257" y="3050994"/>
                </a:moveTo>
                <a:cubicBezTo>
                  <a:pt x="2825520" y="3048191"/>
                  <a:pt x="2832091" y="3041739"/>
                  <a:pt x="2832091" y="3031818"/>
                </a:cubicBezTo>
                <a:cubicBezTo>
                  <a:pt x="2835477" y="3014719"/>
                  <a:pt x="2818224" y="3001653"/>
                  <a:pt x="2802261" y="3004557"/>
                </a:cubicBezTo>
                <a:cubicBezTo>
                  <a:pt x="2782106" y="3006331"/>
                  <a:pt x="2777753" y="3036819"/>
                  <a:pt x="2792264" y="3048272"/>
                </a:cubicBezTo>
                <a:cubicBezTo>
                  <a:pt x="2799037" y="3052950"/>
                  <a:pt x="2808993" y="3053797"/>
                  <a:pt x="2817257" y="3050994"/>
                </a:cubicBezTo>
                <a:close/>
                <a:moveTo>
                  <a:pt x="3477318" y="3051435"/>
                </a:moveTo>
                <a:cubicBezTo>
                  <a:pt x="3485745" y="3048575"/>
                  <a:pt x="3492437" y="3041916"/>
                  <a:pt x="3492600" y="3031866"/>
                </a:cubicBezTo>
                <a:cubicBezTo>
                  <a:pt x="3496681" y="3010949"/>
                  <a:pt x="3470564" y="2996405"/>
                  <a:pt x="3453915" y="3007681"/>
                </a:cubicBezTo>
                <a:cubicBezTo>
                  <a:pt x="3439061" y="3015525"/>
                  <a:pt x="3438082" y="3038566"/>
                  <a:pt x="3451630" y="3048207"/>
                </a:cubicBezTo>
                <a:cubicBezTo>
                  <a:pt x="3458730" y="3053355"/>
                  <a:pt x="3468891" y="3054294"/>
                  <a:pt x="3477318" y="3051435"/>
                </a:cubicBezTo>
                <a:close/>
                <a:moveTo>
                  <a:pt x="2669573" y="3051442"/>
                </a:moveTo>
                <a:cubicBezTo>
                  <a:pt x="2676953" y="3049466"/>
                  <a:pt x="2683053" y="3044506"/>
                  <a:pt x="2684436" y="3036037"/>
                </a:cubicBezTo>
                <a:cubicBezTo>
                  <a:pt x="2690292" y="3019099"/>
                  <a:pt x="2675327" y="2999903"/>
                  <a:pt x="2656946" y="3004259"/>
                </a:cubicBezTo>
                <a:cubicBezTo>
                  <a:pt x="2635312" y="3005549"/>
                  <a:pt x="2629944" y="3038134"/>
                  <a:pt x="2647023" y="3048942"/>
                </a:cubicBezTo>
                <a:cubicBezTo>
                  <a:pt x="2653530" y="3052410"/>
                  <a:pt x="2662192" y="3053418"/>
                  <a:pt x="2669573" y="3051442"/>
                </a:cubicBezTo>
                <a:close/>
                <a:moveTo>
                  <a:pt x="2082780" y="3051599"/>
                </a:moveTo>
                <a:cubicBezTo>
                  <a:pt x="2091407" y="3049000"/>
                  <a:pt x="2098284" y="3042422"/>
                  <a:pt x="2098040" y="3032189"/>
                </a:cubicBezTo>
                <a:cubicBezTo>
                  <a:pt x="2100807" y="3016921"/>
                  <a:pt x="2087622" y="3001653"/>
                  <a:pt x="2071833" y="3004414"/>
                </a:cubicBezTo>
                <a:cubicBezTo>
                  <a:pt x="2050021" y="3003602"/>
                  <a:pt x="2042208" y="3034138"/>
                  <a:pt x="2057020" y="3047132"/>
                </a:cubicBezTo>
                <a:cubicBezTo>
                  <a:pt x="2063776" y="3052817"/>
                  <a:pt x="2074152" y="3054198"/>
                  <a:pt x="2082780" y="3051599"/>
                </a:cubicBezTo>
                <a:close/>
                <a:moveTo>
                  <a:pt x="1642092" y="3051684"/>
                </a:moveTo>
                <a:cubicBezTo>
                  <a:pt x="1649460" y="3049782"/>
                  <a:pt x="1655607" y="3044912"/>
                  <a:pt x="1657153" y="3036402"/>
                </a:cubicBezTo>
                <a:cubicBezTo>
                  <a:pt x="1663504" y="3019544"/>
                  <a:pt x="1647872" y="2999903"/>
                  <a:pt x="1629799" y="3003995"/>
                </a:cubicBezTo>
                <a:cubicBezTo>
                  <a:pt x="1607980" y="3004813"/>
                  <a:pt x="1602281" y="3038202"/>
                  <a:pt x="1619703" y="3049168"/>
                </a:cubicBezTo>
                <a:cubicBezTo>
                  <a:pt x="1626135" y="3052523"/>
                  <a:pt x="1634724" y="3053587"/>
                  <a:pt x="1642092" y="3051684"/>
                </a:cubicBezTo>
                <a:close/>
                <a:moveTo>
                  <a:pt x="2302583" y="3051737"/>
                </a:moveTo>
                <a:cubicBezTo>
                  <a:pt x="2310052" y="3049811"/>
                  <a:pt x="2316321" y="3044973"/>
                  <a:pt x="2317868" y="3036528"/>
                </a:cubicBezTo>
                <a:cubicBezTo>
                  <a:pt x="2324707" y="3019145"/>
                  <a:pt x="2307936" y="3000778"/>
                  <a:pt x="2290187" y="3003730"/>
                </a:cubicBezTo>
                <a:cubicBezTo>
                  <a:pt x="2268369" y="3004878"/>
                  <a:pt x="2263484" y="3038332"/>
                  <a:pt x="2280092" y="3049483"/>
                </a:cubicBezTo>
                <a:cubicBezTo>
                  <a:pt x="2286443" y="3052680"/>
                  <a:pt x="2295113" y="3053664"/>
                  <a:pt x="2302583" y="3051737"/>
                </a:cubicBezTo>
                <a:close/>
                <a:moveTo>
                  <a:pt x="5090502" y="3051780"/>
                </a:moveTo>
                <a:cubicBezTo>
                  <a:pt x="5099071" y="3049041"/>
                  <a:pt x="5106122" y="3042329"/>
                  <a:pt x="5106942" y="3032529"/>
                </a:cubicBezTo>
                <a:cubicBezTo>
                  <a:pt x="5111206" y="3012928"/>
                  <a:pt x="5088575" y="2997280"/>
                  <a:pt x="5071356" y="3005845"/>
                </a:cubicBezTo>
                <a:cubicBezTo>
                  <a:pt x="5054957" y="3011446"/>
                  <a:pt x="5050858" y="3036811"/>
                  <a:pt x="5064961" y="3047188"/>
                </a:cubicBezTo>
                <a:cubicBezTo>
                  <a:pt x="5071848" y="3053283"/>
                  <a:pt x="5081934" y="3054518"/>
                  <a:pt x="5090502" y="3051780"/>
                </a:cubicBezTo>
                <a:close/>
                <a:moveTo>
                  <a:pt x="2438898" y="3051886"/>
                </a:moveTo>
                <a:cubicBezTo>
                  <a:pt x="2461063" y="3056753"/>
                  <a:pt x="2475139" y="3026255"/>
                  <a:pt x="2459121" y="3011330"/>
                </a:cubicBezTo>
                <a:cubicBezTo>
                  <a:pt x="2445855" y="2996405"/>
                  <a:pt x="2424660" y="3005977"/>
                  <a:pt x="2414791" y="3019441"/>
                </a:cubicBezTo>
                <a:cubicBezTo>
                  <a:pt x="2415438" y="3033879"/>
                  <a:pt x="2420292" y="3053833"/>
                  <a:pt x="2438898" y="3051886"/>
                </a:cubicBezTo>
                <a:close/>
                <a:moveTo>
                  <a:pt x="1336376" y="3052181"/>
                </a:moveTo>
                <a:cubicBezTo>
                  <a:pt x="1351397" y="3053960"/>
                  <a:pt x="1367999" y="3043394"/>
                  <a:pt x="1365708" y="3026048"/>
                </a:cubicBezTo>
                <a:cubicBezTo>
                  <a:pt x="1365226" y="3004712"/>
                  <a:pt x="1336783" y="2996405"/>
                  <a:pt x="1322964" y="3010738"/>
                </a:cubicBezTo>
                <a:cubicBezTo>
                  <a:pt x="1315410" y="3020836"/>
                  <a:pt x="1315410" y="3035658"/>
                  <a:pt x="1322642" y="3046081"/>
                </a:cubicBezTo>
                <a:cubicBezTo>
                  <a:pt x="1326539" y="3049624"/>
                  <a:pt x="1331369" y="3051588"/>
                  <a:pt x="1336376" y="3052181"/>
                </a:cubicBezTo>
                <a:close/>
                <a:moveTo>
                  <a:pt x="2593141" y="3052241"/>
                </a:moveTo>
                <a:cubicBezTo>
                  <a:pt x="2600037" y="3051002"/>
                  <a:pt x="2606337" y="3047264"/>
                  <a:pt x="2609630" y="3040925"/>
                </a:cubicBezTo>
                <a:cubicBezTo>
                  <a:pt x="2617700" y="3025809"/>
                  <a:pt x="2607819" y="3001753"/>
                  <a:pt x="2588221" y="3004029"/>
                </a:cubicBezTo>
                <a:cubicBezTo>
                  <a:pt x="2564177" y="3000778"/>
                  <a:pt x="2552979" y="3036536"/>
                  <a:pt x="2573070" y="3048564"/>
                </a:cubicBezTo>
                <a:cubicBezTo>
                  <a:pt x="2578752" y="3052221"/>
                  <a:pt x="2586245" y="3053481"/>
                  <a:pt x="2593141" y="3052241"/>
                </a:cubicBezTo>
                <a:close/>
                <a:moveTo>
                  <a:pt x="2145235" y="3052588"/>
                </a:moveTo>
                <a:cubicBezTo>
                  <a:pt x="2159697" y="3053586"/>
                  <a:pt x="2174412" y="3043772"/>
                  <a:pt x="2172205" y="3027191"/>
                </a:cubicBezTo>
                <a:cubicBezTo>
                  <a:pt x="2173186" y="3005733"/>
                  <a:pt x="2145227" y="2997280"/>
                  <a:pt x="2130512" y="3009472"/>
                </a:cubicBezTo>
                <a:cubicBezTo>
                  <a:pt x="2121192" y="3019876"/>
                  <a:pt x="2120048" y="3038570"/>
                  <a:pt x="2131493" y="3047836"/>
                </a:cubicBezTo>
                <a:cubicBezTo>
                  <a:pt x="2135621" y="3050721"/>
                  <a:pt x="2140414" y="3052255"/>
                  <a:pt x="2145235" y="3052588"/>
                </a:cubicBezTo>
                <a:close/>
                <a:moveTo>
                  <a:pt x="2363248" y="3052713"/>
                </a:moveTo>
                <a:cubicBezTo>
                  <a:pt x="2378584" y="3054441"/>
                  <a:pt x="2395407" y="3044413"/>
                  <a:pt x="2392354" y="3026518"/>
                </a:cubicBezTo>
                <a:cubicBezTo>
                  <a:pt x="2393494" y="3004468"/>
                  <a:pt x="2362880" y="2996405"/>
                  <a:pt x="2349527" y="3011050"/>
                </a:cubicBezTo>
                <a:cubicBezTo>
                  <a:pt x="2342199" y="3021253"/>
                  <a:pt x="2342199" y="3036391"/>
                  <a:pt x="2349201" y="3046923"/>
                </a:cubicBezTo>
                <a:cubicBezTo>
                  <a:pt x="2353190" y="3050255"/>
                  <a:pt x="2358137" y="3052137"/>
                  <a:pt x="2363248" y="3052713"/>
                </a:cubicBezTo>
                <a:close/>
                <a:moveTo>
                  <a:pt x="1997803" y="3052791"/>
                </a:moveTo>
                <a:cubicBezTo>
                  <a:pt x="2008898" y="3053679"/>
                  <a:pt x="2019948" y="3045285"/>
                  <a:pt x="2028051" y="3037810"/>
                </a:cubicBezTo>
                <a:cubicBezTo>
                  <a:pt x="2028215" y="3020818"/>
                  <a:pt x="2018065" y="2999904"/>
                  <a:pt x="1997767" y="3003989"/>
                </a:cubicBezTo>
                <a:cubicBezTo>
                  <a:pt x="1975504" y="3004316"/>
                  <a:pt x="1966992" y="3037810"/>
                  <a:pt x="1986799" y="3048430"/>
                </a:cubicBezTo>
                <a:cubicBezTo>
                  <a:pt x="1990401" y="3051167"/>
                  <a:pt x="1994104" y="3052494"/>
                  <a:pt x="1997803" y="3052791"/>
                </a:cubicBezTo>
                <a:close/>
                <a:moveTo>
                  <a:pt x="1851741" y="3052792"/>
                </a:moveTo>
                <a:cubicBezTo>
                  <a:pt x="1866349" y="3053418"/>
                  <a:pt x="1881388" y="3043364"/>
                  <a:pt x="1879088" y="3026617"/>
                </a:cubicBezTo>
                <a:cubicBezTo>
                  <a:pt x="1878927" y="3006081"/>
                  <a:pt x="1852298" y="2997280"/>
                  <a:pt x="1838096" y="3009504"/>
                </a:cubicBezTo>
                <a:cubicBezTo>
                  <a:pt x="1827929" y="3019772"/>
                  <a:pt x="1828090" y="3038189"/>
                  <a:pt x="1837935" y="3048457"/>
                </a:cubicBezTo>
                <a:cubicBezTo>
                  <a:pt x="1842050" y="3051187"/>
                  <a:pt x="1846872" y="3052583"/>
                  <a:pt x="1851741" y="3052792"/>
                </a:cubicBezTo>
                <a:close/>
                <a:moveTo>
                  <a:pt x="1559013" y="3052818"/>
                </a:moveTo>
                <a:cubicBezTo>
                  <a:pt x="1573659" y="3053275"/>
                  <a:pt x="1588604" y="3043024"/>
                  <a:pt x="1584307" y="3026183"/>
                </a:cubicBezTo>
                <a:cubicBezTo>
                  <a:pt x="1585617" y="3002100"/>
                  <a:pt x="1548627" y="2996405"/>
                  <a:pt x="1538480" y="3015931"/>
                </a:cubicBezTo>
                <a:cubicBezTo>
                  <a:pt x="1534061" y="3026834"/>
                  <a:pt x="1534552" y="3041478"/>
                  <a:pt x="1545190" y="3048638"/>
                </a:cubicBezTo>
                <a:cubicBezTo>
                  <a:pt x="1549282" y="3051323"/>
                  <a:pt x="1554131" y="3052665"/>
                  <a:pt x="1559013" y="3052818"/>
                </a:cubicBezTo>
                <a:close/>
                <a:moveTo>
                  <a:pt x="2219222" y="3052904"/>
                </a:moveTo>
                <a:cubicBezTo>
                  <a:pt x="2233577" y="3053203"/>
                  <a:pt x="2247681" y="3042898"/>
                  <a:pt x="2244878" y="3026337"/>
                </a:cubicBezTo>
                <a:cubicBezTo>
                  <a:pt x="2246340" y="3004256"/>
                  <a:pt x="2214497" y="2996405"/>
                  <a:pt x="2202637" y="3012598"/>
                </a:cubicBezTo>
                <a:cubicBezTo>
                  <a:pt x="2196139" y="3023557"/>
                  <a:pt x="2196139" y="3039586"/>
                  <a:pt x="2205399" y="3048909"/>
                </a:cubicBezTo>
                <a:cubicBezTo>
                  <a:pt x="2209623" y="3051526"/>
                  <a:pt x="2214436" y="3052804"/>
                  <a:pt x="2219222" y="3052904"/>
                </a:cubicBezTo>
                <a:close/>
                <a:moveTo>
                  <a:pt x="5015469" y="3118262"/>
                </a:moveTo>
                <a:cubicBezTo>
                  <a:pt x="5021970" y="3115712"/>
                  <a:pt x="5027002" y="3109960"/>
                  <a:pt x="5026761" y="3101965"/>
                </a:cubicBezTo>
                <a:cubicBezTo>
                  <a:pt x="5026922" y="3085648"/>
                  <a:pt x="5005023" y="3081242"/>
                  <a:pt x="4994396" y="3090054"/>
                </a:cubicBezTo>
                <a:cubicBezTo>
                  <a:pt x="4988761" y="3096580"/>
                  <a:pt x="4988761" y="3109471"/>
                  <a:pt x="4995362" y="3115345"/>
                </a:cubicBezTo>
                <a:cubicBezTo>
                  <a:pt x="5000998" y="3120159"/>
                  <a:pt x="5008968" y="3120811"/>
                  <a:pt x="5015469" y="3118262"/>
                </a:cubicBezTo>
                <a:close/>
                <a:moveTo>
                  <a:pt x="1185210" y="3121354"/>
                </a:moveTo>
                <a:cubicBezTo>
                  <a:pt x="1198943" y="3128471"/>
                  <a:pt x="1218328" y="3116339"/>
                  <a:pt x="1215582" y="3100486"/>
                </a:cubicBezTo>
                <a:cubicBezTo>
                  <a:pt x="1215744" y="3087222"/>
                  <a:pt x="1200881" y="3076869"/>
                  <a:pt x="1188602" y="3081075"/>
                </a:cubicBezTo>
                <a:cubicBezTo>
                  <a:pt x="1170025" y="3083987"/>
                  <a:pt x="1167601" y="3115369"/>
                  <a:pt x="1185210" y="3121354"/>
                </a:cubicBezTo>
                <a:close/>
                <a:moveTo>
                  <a:pt x="2156673" y="3124548"/>
                </a:moveTo>
                <a:cubicBezTo>
                  <a:pt x="2164596" y="3121847"/>
                  <a:pt x="2170951" y="3115627"/>
                  <a:pt x="2171684" y="3106215"/>
                </a:cubicBezTo>
                <a:cubicBezTo>
                  <a:pt x="2176898" y="3088865"/>
                  <a:pt x="2159463" y="3072496"/>
                  <a:pt x="2142517" y="3077734"/>
                </a:cubicBezTo>
                <a:cubicBezTo>
                  <a:pt x="2121987" y="3079862"/>
                  <a:pt x="2117425" y="3109980"/>
                  <a:pt x="2132252" y="3121765"/>
                </a:cubicBezTo>
                <a:cubicBezTo>
                  <a:pt x="2139259" y="3126430"/>
                  <a:pt x="2148750" y="3127249"/>
                  <a:pt x="2156673" y="3124548"/>
                </a:cubicBezTo>
                <a:close/>
                <a:moveTo>
                  <a:pt x="1864682" y="3124852"/>
                </a:moveTo>
                <a:cubicBezTo>
                  <a:pt x="1889152" y="3117294"/>
                  <a:pt x="1880887" y="3074246"/>
                  <a:pt x="1854635" y="3077204"/>
                </a:cubicBezTo>
                <a:cubicBezTo>
                  <a:pt x="1834540" y="3075889"/>
                  <a:pt x="1829679" y="3097084"/>
                  <a:pt x="1830003" y="3113186"/>
                </a:cubicBezTo>
                <a:cubicBezTo>
                  <a:pt x="1839402" y="3121401"/>
                  <a:pt x="1851718" y="3131095"/>
                  <a:pt x="1864682" y="3124852"/>
                </a:cubicBezTo>
                <a:close/>
                <a:moveTo>
                  <a:pt x="2744611" y="3124899"/>
                </a:moveTo>
                <a:cubicBezTo>
                  <a:pt x="2752042" y="3121985"/>
                  <a:pt x="2757686" y="3115830"/>
                  <a:pt x="2757524" y="3106474"/>
                </a:cubicBezTo>
                <a:cubicBezTo>
                  <a:pt x="2762884" y="3088254"/>
                  <a:pt x="2744205" y="3072496"/>
                  <a:pt x="2726988" y="3078405"/>
                </a:cubicBezTo>
                <a:cubicBezTo>
                  <a:pt x="2707172" y="3082837"/>
                  <a:pt x="2706035" y="3113204"/>
                  <a:pt x="2720978" y="3123873"/>
                </a:cubicBezTo>
                <a:cubicBezTo>
                  <a:pt x="2727962" y="3127484"/>
                  <a:pt x="2737180" y="3127812"/>
                  <a:pt x="2744611" y="3124899"/>
                </a:cubicBezTo>
                <a:close/>
                <a:moveTo>
                  <a:pt x="2432975" y="3125014"/>
                </a:moveTo>
                <a:cubicBezTo>
                  <a:pt x="2439687" y="3127496"/>
                  <a:pt x="2446866" y="3127701"/>
                  <a:pt x="2453760" y="3123434"/>
                </a:cubicBezTo>
                <a:cubicBezTo>
                  <a:pt x="2473390" y="3113257"/>
                  <a:pt x="2468361" y="3077638"/>
                  <a:pt x="2444514" y="3077474"/>
                </a:cubicBezTo>
                <a:cubicBezTo>
                  <a:pt x="2423586" y="3073370"/>
                  <a:pt x="2413042" y="3094873"/>
                  <a:pt x="2414988" y="3112929"/>
                </a:cubicBezTo>
                <a:cubicBezTo>
                  <a:pt x="2420017" y="3117771"/>
                  <a:pt x="2426263" y="3122531"/>
                  <a:pt x="2432975" y="3125014"/>
                </a:cubicBezTo>
                <a:close/>
                <a:moveTo>
                  <a:pt x="1569963" y="3125126"/>
                </a:moveTo>
                <a:cubicBezTo>
                  <a:pt x="1577928" y="3122527"/>
                  <a:pt x="1584341" y="3116558"/>
                  <a:pt x="1585239" y="3107219"/>
                </a:cubicBezTo>
                <a:cubicBezTo>
                  <a:pt x="1589161" y="3090164"/>
                  <a:pt x="1572985" y="3074246"/>
                  <a:pt x="1555993" y="3078144"/>
                </a:cubicBezTo>
                <a:cubicBezTo>
                  <a:pt x="1535243" y="3080906"/>
                  <a:pt x="1529688" y="3110954"/>
                  <a:pt x="1545373" y="3122812"/>
                </a:cubicBezTo>
                <a:cubicBezTo>
                  <a:pt x="1552480" y="3126953"/>
                  <a:pt x="1561998" y="3127725"/>
                  <a:pt x="1569963" y="3125126"/>
                </a:cubicBezTo>
                <a:close/>
                <a:moveTo>
                  <a:pt x="1497056" y="3125314"/>
                </a:moveTo>
                <a:cubicBezTo>
                  <a:pt x="1505374" y="3122545"/>
                  <a:pt x="1512143" y="3115856"/>
                  <a:pt x="1512714" y="3106090"/>
                </a:cubicBezTo>
                <a:cubicBezTo>
                  <a:pt x="1517444" y="3086394"/>
                  <a:pt x="1494609" y="3071621"/>
                  <a:pt x="1477484" y="3079007"/>
                </a:cubicBezTo>
                <a:cubicBezTo>
                  <a:pt x="1460032" y="3084096"/>
                  <a:pt x="1457096" y="3111342"/>
                  <a:pt x="1472101" y="3121026"/>
                </a:cubicBezTo>
                <a:cubicBezTo>
                  <a:pt x="1478870" y="3126935"/>
                  <a:pt x="1488738" y="3128084"/>
                  <a:pt x="1497056" y="3125314"/>
                </a:cubicBezTo>
                <a:close/>
                <a:moveTo>
                  <a:pt x="2082549" y="3125479"/>
                </a:moveTo>
                <a:cubicBezTo>
                  <a:pt x="2091152" y="3122976"/>
                  <a:pt x="2098092" y="3116587"/>
                  <a:pt x="2098011" y="3106414"/>
                </a:cubicBezTo>
                <a:cubicBezTo>
                  <a:pt x="2102556" y="3088508"/>
                  <a:pt x="2084375" y="3073370"/>
                  <a:pt x="2067494" y="3078742"/>
                </a:cubicBezTo>
                <a:cubicBezTo>
                  <a:pt x="2048664" y="3081835"/>
                  <a:pt x="2043957" y="3109344"/>
                  <a:pt x="2057105" y="3121226"/>
                </a:cubicBezTo>
                <a:cubicBezTo>
                  <a:pt x="2063679" y="3126598"/>
                  <a:pt x="2073946" y="3127981"/>
                  <a:pt x="2082549" y="3125479"/>
                </a:cubicBezTo>
                <a:close/>
                <a:moveTo>
                  <a:pt x="2223877" y="3126031"/>
                </a:moveTo>
                <a:cubicBezTo>
                  <a:pt x="2229916" y="3125908"/>
                  <a:pt x="2235625" y="3124353"/>
                  <a:pt x="2239897" y="3119361"/>
                </a:cubicBezTo>
                <a:cubicBezTo>
                  <a:pt x="2253863" y="3102337"/>
                  <a:pt x="2239897" y="3070746"/>
                  <a:pt x="2215744" y="3077948"/>
                </a:cubicBezTo>
                <a:cubicBezTo>
                  <a:pt x="2198492" y="3079749"/>
                  <a:pt x="2197014" y="3098082"/>
                  <a:pt x="2197507" y="3111667"/>
                </a:cubicBezTo>
                <a:cubicBezTo>
                  <a:pt x="2199643" y="3114777"/>
                  <a:pt x="2203750" y="3120997"/>
                  <a:pt x="2205886" y="3124107"/>
                </a:cubicBezTo>
                <a:cubicBezTo>
                  <a:pt x="2211473" y="3124844"/>
                  <a:pt x="2217839" y="3126153"/>
                  <a:pt x="2223877" y="3126031"/>
                </a:cubicBezTo>
                <a:close/>
                <a:moveTo>
                  <a:pt x="2588124" y="3126092"/>
                </a:moveTo>
                <a:cubicBezTo>
                  <a:pt x="2593481" y="3126010"/>
                  <a:pt x="2598839" y="3124668"/>
                  <a:pt x="2603582" y="3122229"/>
                </a:cubicBezTo>
                <a:cubicBezTo>
                  <a:pt x="2619450" y="3108566"/>
                  <a:pt x="2611598" y="3076522"/>
                  <a:pt x="2588369" y="3077336"/>
                </a:cubicBezTo>
                <a:cubicBezTo>
                  <a:pt x="2563996" y="3074245"/>
                  <a:pt x="2553854" y="3109704"/>
                  <a:pt x="2572666" y="3122391"/>
                </a:cubicBezTo>
                <a:cubicBezTo>
                  <a:pt x="2577410" y="3124994"/>
                  <a:pt x="2582767" y="3126173"/>
                  <a:pt x="2588124" y="3126092"/>
                </a:cubicBezTo>
                <a:close/>
                <a:moveTo>
                  <a:pt x="2370595" y="3126125"/>
                </a:moveTo>
                <a:cubicBezTo>
                  <a:pt x="2375974" y="3125879"/>
                  <a:pt x="2381251" y="3124244"/>
                  <a:pt x="2385635" y="3120893"/>
                </a:cubicBezTo>
                <a:cubicBezTo>
                  <a:pt x="2399923" y="3107159"/>
                  <a:pt x="2391967" y="3076584"/>
                  <a:pt x="2370210" y="3077238"/>
                </a:cubicBezTo>
                <a:cubicBezTo>
                  <a:pt x="2345043" y="3072496"/>
                  <a:pt x="2334327" y="3111573"/>
                  <a:pt x="2354947" y="3123018"/>
                </a:cubicBezTo>
                <a:cubicBezTo>
                  <a:pt x="2359737" y="3125225"/>
                  <a:pt x="2365217" y="3126370"/>
                  <a:pt x="2370595" y="3126125"/>
                </a:cubicBezTo>
                <a:close/>
                <a:moveTo>
                  <a:pt x="2660328" y="3126264"/>
                </a:moveTo>
                <a:cubicBezTo>
                  <a:pt x="2673602" y="3126422"/>
                  <a:pt x="2687037" y="3116095"/>
                  <a:pt x="2685449" y="3101600"/>
                </a:cubicBezTo>
                <a:cubicBezTo>
                  <a:pt x="2688543" y="3079052"/>
                  <a:pt x="2655486" y="3069872"/>
                  <a:pt x="2642133" y="3085656"/>
                </a:cubicBezTo>
                <a:cubicBezTo>
                  <a:pt x="2634968" y="3096607"/>
                  <a:pt x="2634317" y="3115612"/>
                  <a:pt x="2647670" y="3122376"/>
                </a:cubicBezTo>
                <a:cubicBezTo>
                  <a:pt x="2651497" y="3124993"/>
                  <a:pt x="2655903" y="3126211"/>
                  <a:pt x="2660328" y="3126264"/>
                </a:cubicBezTo>
                <a:close/>
                <a:moveTo>
                  <a:pt x="3465184" y="3126332"/>
                </a:moveTo>
                <a:cubicBezTo>
                  <a:pt x="3479673" y="3127105"/>
                  <a:pt x="3495109" y="3116328"/>
                  <a:pt x="3493018" y="3100407"/>
                </a:cubicBezTo>
                <a:cubicBezTo>
                  <a:pt x="3494494" y="3078853"/>
                  <a:pt x="3464320" y="3069872"/>
                  <a:pt x="3450381" y="3083589"/>
                </a:cubicBezTo>
                <a:cubicBezTo>
                  <a:pt x="3438082" y="3092896"/>
                  <a:pt x="3439886" y="3112654"/>
                  <a:pt x="3451693" y="3121472"/>
                </a:cubicBezTo>
                <a:cubicBezTo>
                  <a:pt x="3455629" y="3124533"/>
                  <a:pt x="3460354" y="3126074"/>
                  <a:pt x="3465184" y="3126332"/>
                </a:cubicBezTo>
                <a:close/>
                <a:moveTo>
                  <a:pt x="1707563" y="3126408"/>
                </a:moveTo>
                <a:cubicBezTo>
                  <a:pt x="1721042" y="3126119"/>
                  <a:pt x="1734091" y="3115303"/>
                  <a:pt x="1730700" y="3100111"/>
                </a:cubicBezTo>
                <a:cubicBezTo>
                  <a:pt x="1733606" y="3075642"/>
                  <a:pt x="1694855" y="3068998"/>
                  <a:pt x="1686458" y="3089902"/>
                </a:cubicBezTo>
                <a:cubicBezTo>
                  <a:pt x="1682906" y="3100759"/>
                  <a:pt x="1682745" y="3117126"/>
                  <a:pt x="1694532" y="3122959"/>
                </a:cubicBezTo>
                <a:cubicBezTo>
                  <a:pt x="1698528" y="3125430"/>
                  <a:pt x="1703069" y="3126504"/>
                  <a:pt x="1707563" y="3126408"/>
                </a:cubicBezTo>
                <a:close/>
                <a:moveTo>
                  <a:pt x="3539657" y="3126460"/>
                </a:moveTo>
                <a:cubicBezTo>
                  <a:pt x="3553931" y="3127757"/>
                  <a:pt x="3569093" y="3116648"/>
                  <a:pt x="3565933" y="3100412"/>
                </a:cubicBezTo>
                <a:cubicBezTo>
                  <a:pt x="3568526" y="3075671"/>
                  <a:pt x="3528174" y="3068997"/>
                  <a:pt x="3518936" y="3089994"/>
                </a:cubicBezTo>
                <a:cubicBezTo>
                  <a:pt x="3515047" y="3100412"/>
                  <a:pt x="3515371" y="3114898"/>
                  <a:pt x="3526391" y="3120758"/>
                </a:cubicBezTo>
                <a:cubicBezTo>
                  <a:pt x="3530240" y="3124217"/>
                  <a:pt x="3534899" y="3126027"/>
                  <a:pt x="3539657" y="3126460"/>
                </a:cubicBezTo>
                <a:close/>
                <a:moveTo>
                  <a:pt x="5077209" y="3126474"/>
                </a:moveTo>
                <a:cubicBezTo>
                  <a:pt x="5090472" y="3128162"/>
                  <a:pt x="5105151" y="3118985"/>
                  <a:pt x="5106857" y="3104742"/>
                </a:cubicBezTo>
                <a:cubicBezTo>
                  <a:pt x="5109456" y="3084115"/>
                  <a:pt x="5082006" y="3069872"/>
                  <a:pt x="5065926" y="3081495"/>
                </a:cubicBezTo>
                <a:cubicBezTo>
                  <a:pt x="5053256" y="3090336"/>
                  <a:pt x="5052607" y="3111454"/>
                  <a:pt x="5064951" y="3120949"/>
                </a:cubicBezTo>
                <a:cubicBezTo>
                  <a:pt x="5068525" y="3124141"/>
                  <a:pt x="5072788" y="3125912"/>
                  <a:pt x="5077209" y="3126474"/>
                </a:cubicBezTo>
                <a:close/>
                <a:moveTo>
                  <a:pt x="1634925" y="3126495"/>
                </a:moveTo>
                <a:cubicBezTo>
                  <a:pt x="1649480" y="3125632"/>
                  <a:pt x="1662766" y="3111826"/>
                  <a:pt x="1657935" y="3095841"/>
                </a:cubicBezTo>
                <a:cubicBezTo>
                  <a:pt x="1654714" y="3074528"/>
                  <a:pt x="1622505" y="3071621"/>
                  <a:pt x="1612681" y="3089383"/>
                </a:cubicBezTo>
                <a:cubicBezTo>
                  <a:pt x="1607528" y="3100201"/>
                  <a:pt x="1608977" y="3116509"/>
                  <a:pt x="1620572" y="3122645"/>
                </a:cubicBezTo>
                <a:cubicBezTo>
                  <a:pt x="1625082" y="3125632"/>
                  <a:pt x="1630074" y="3126782"/>
                  <a:pt x="1634925" y="3126495"/>
                </a:cubicBezTo>
                <a:close/>
                <a:moveTo>
                  <a:pt x="2293880" y="3126610"/>
                </a:moveTo>
                <a:cubicBezTo>
                  <a:pt x="2307337" y="3126947"/>
                  <a:pt x="2321201" y="3116069"/>
                  <a:pt x="2318554" y="3100872"/>
                </a:cubicBezTo>
                <a:cubicBezTo>
                  <a:pt x="2319035" y="3082243"/>
                  <a:pt x="2296421" y="3071621"/>
                  <a:pt x="2281826" y="3080936"/>
                </a:cubicBezTo>
                <a:cubicBezTo>
                  <a:pt x="2266910" y="3088943"/>
                  <a:pt x="2266108" y="3113782"/>
                  <a:pt x="2281184" y="3122279"/>
                </a:cubicBezTo>
                <a:cubicBezTo>
                  <a:pt x="2284953" y="3125139"/>
                  <a:pt x="2289394" y="3126497"/>
                  <a:pt x="2293880" y="3126610"/>
                </a:cubicBezTo>
                <a:close/>
                <a:moveTo>
                  <a:pt x="3396967" y="3126718"/>
                </a:moveTo>
                <a:cubicBezTo>
                  <a:pt x="3412241" y="3124894"/>
                  <a:pt x="3425832" y="3107907"/>
                  <a:pt x="3417944" y="3092028"/>
                </a:cubicBezTo>
                <a:cubicBezTo>
                  <a:pt x="3412120" y="3073481"/>
                  <a:pt x="3384292" y="3072496"/>
                  <a:pt x="3374584" y="3087760"/>
                </a:cubicBezTo>
                <a:cubicBezTo>
                  <a:pt x="3368113" y="3098921"/>
                  <a:pt x="3369407" y="3116647"/>
                  <a:pt x="3381865" y="3122884"/>
                </a:cubicBezTo>
                <a:cubicBezTo>
                  <a:pt x="3386597" y="3126248"/>
                  <a:pt x="3391876" y="3127325"/>
                  <a:pt x="3396967" y="3126718"/>
                </a:cubicBezTo>
                <a:close/>
                <a:moveTo>
                  <a:pt x="2513928" y="3126768"/>
                </a:moveTo>
                <a:cubicBezTo>
                  <a:pt x="2529564" y="3126503"/>
                  <a:pt x="2545478" y="3111531"/>
                  <a:pt x="2538719" y="3095287"/>
                </a:cubicBezTo>
                <a:cubicBezTo>
                  <a:pt x="2534459" y="3076052"/>
                  <a:pt x="2506114" y="3072496"/>
                  <a:pt x="2494154" y="3086235"/>
                </a:cubicBezTo>
                <a:cubicBezTo>
                  <a:pt x="2485634" y="3096742"/>
                  <a:pt x="2487436" y="3114037"/>
                  <a:pt x="2499233" y="3121633"/>
                </a:cubicBezTo>
                <a:cubicBezTo>
                  <a:pt x="2503534" y="3125310"/>
                  <a:pt x="2508715" y="3126856"/>
                  <a:pt x="2513928" y="3126768"/>
                </a:cubicBezTo>
                <a:close/>
                <a:moveTo>
                  <a:pt x="1410448" y="3126860"/>
                </a:moveTo>
                <a:cubicBezTo>
                  <a:pt x="1424966" y="3128230"/>
                  <a:pt x="1440863" y="3116618"/>
                  <a:pt x="1439392" y="3100479"/>
                </a:cubicBezTo>
                <a:cubicBezTo>
                  <a:pt x="1440046" y="3080275"/>
                  <a:pt x="1413419" y="3070747"/>
                  <a:pt x="1398553" y="3081753"/>
                </a:cubicBezTo>
                <a:cubicBezTo>
                  <a:pt x="1385648" y="3090131"/>
                  <a:pt x="1384504" y="3111650"/>
                  <a:pt x="1397083" y="3120849"/>
                </a:cubicBezTo>
                <a:cubicBezTo>
                  <a:pt x="1400922" y="3124504"/>
                  <a:pt x="1405609" y="3126403"/>
                  <a:pt x="1410448" y="3126860"/>
                </a:cubicBezTo>
                <a:close/>
                <a:moveTo>
                  <a:pt x="2000627" y="3127081"/>
                </a:moveTo>
                <a:cubicBezTo>
                  <a:pt x="2014164" y="3126989"/>
                  <a:pt x="2027725" y="3115151"/>
                  <a:pt x="2026259" y="3100723"/>
                </a:cubicBezTo>
                <a:cubicBezTo>
                  <a:pt x="2025933" y="3082966"/>
                  <a:pt x="2002966" y="3071621"/>
                  <a:pt x="1988143" y="3080335"/>
                </a:cubicBezTo>
                <a:cubicBezTo>
                  <a:pt x="1971691" y="3087899"/>
                  <a:pt x="1971365" y="3114699"/>
                  <a:pt x="1987654" y="3122920"/>
                </a:cubicBezTo>
                <a:cubicBezTo>
                  <a:pt x="1991604" y="3125838"/>
                  <a:pt x="1996114" y="3127112"/>
                  <a:pt x="2000627" y="3127081"/>
                </a:cubicBezTo>
                <a:close/>
                <a:moveTo>
                  <a:pt x="1927805" y="3127161"/>
                </a:moveTo>
                <a:cubicBezTo>
                  <a:pt x="1942836" y="3126273"/>
                  <a:pt x="1957409" y="3112159"/>
                  <a:pt x="1952276" y="3096116"/>
                </a:cubicBezTo>
                <a:cubicBezTo>
                  <a:pt x="1948529" y="3074235"/>
                  <a:pt x="1914963" y="3071622"/>
                  <a:pt x="1905024" y="3090074"/>
                </a:cubicBezTo>
                <a:cubicBezTo>
                  <a:pt x="1899647" y="3100851"/>
                  <a:pt x="1901928" y="3117180"/>
                  <a:pt x="1913334" y="3123222"/>
                </a:cubicBezTo>
                <a:cubicBezTo>
                  <a:pt x="1917733" y="3126283"/>
                  <a:pt x="1922794" y="3127457"/>
                  <a:pt x="1927805" y="3127161"/>
                </a:cubicBezTo>
                <a:close/>
                <a:moveTo>
                  <a:pt x="1561781" y="3193254"/>
                </a:moveTo>
                <a:cubicBezTo>
                  <a:pt x="1572955" y="3192351"/>
                  <a:pt x="1583388" y="3181706"/>
                  <a:pt x="1579190" y="3169858"/>
                </a:cubicBezTo>
                <a:cubicBezTo>
                  <a:pt x="1574910" y="3154060"/>
                  <a:pt x="1546593" y="3152085"/>
                  <a:pt x="1543795" y="3169529"/>
                </a:cubicBezTo>
                <a:cubicBezTo>
                  <a:pt x="1542807" y="3176440"/>
                  <a:pt x="1542807" y="3187795"/>
                  <a:pt x="1550874" y="3190593"/>
                </a:cubicBezTo>
                <a:cubicBezTo>
                  <a:pt x="1554249" y="3192773"/>
                  <a:pt x="1558056" y="3193555"/>
                  <a:pt x="1561781" y="3193254"/>
                </a:cubicBezTo>
                <a:close/>
                <a:moveTo>
                  <a:pt x="2355006" y="3196360"/>
                </a:moveTo>
                <a:cubicBezTo>
                  <a:pt x="2370325" y="3203687"/>
                  <a:pt x="2394191" y="3195220"/>
                  <a:pt x="2392256" y="3175193"/>
                </a:cubicBezTo>
                <a:cubicBezTo>
                  <a:pt x="2394675" y="3149954"/>
                  <a:pt x="2353554" y="3142464"/>
                  <a:pt x="2345492" y="3164934"/>
                </a:cubicBezTo>
                <a:cubicBezTo>
                  <a:pt x="2343718" y="3175681"/>
                  <a:pt x="2343073" y="3191312"/>
                  <a:pt x="2355006" y="3196360"/>
                </a:cubicBezTo>
                <a:close/>
                <a:moveTo>
                  <a:pt x="2599419" y="3196418"/>
                </a:moveTo>
                <a:cubicBezTo>
                  <a:pt x="2607360" y="3192694"/>
                  <a:pt x="2613106" y="3185328"/>
                  <a:pt x="2612121" y="3175097"/>
                </a:cubicBezTo>
                <a:cubicBezTo>
                  <a:pt x="2615076" y="3149232"/>
                  <a:pt x="2575350" y="3143339"/>
                  <a:pt x="2565336" y="3163965"/>
                </a:cubicBezTo>
                <a:cubicBezTo>
                  <a:pt x="2562546" y="3174933"/>
                  <a:pt x="2561725" y="3189829"/>
                  <a:pt x="2573544" y="3195886"/>
                </a:cubicBezTo>
                <a:cubicBezTo>
                  <a:pt x="2581342" y="3200224"/>
                  <a:pt x="2591478" y="3200142"/>
                  <a:pt x="2599419" y="3196418"/>
                </a:cubicBezTo>
                <a:close/>
                <a:moveTo>
                  <a:pt x="4947054" y="3196493"/>
                </a:moveTo>
                <a:cubicBezTo>
                  <a:pt x="4954869" y="3192847"/>
                  <a:pt x="4960497" y="3185556"/>
                  <a:pt x="4959282" y="3175398"/>
                </a:cubicBezTo>
                <a:cubicBezTo>
                  <a:pt x="4962522" y="3148855"/>
                  <a:pt x="4918468" y="3142465"/>
                  <a:pt x="4911018" y="3166550"/>
                </a:cubicBezTo>
                <a:cubicBezTo>
                  <a:pt x="4905673" y="3177200"/>
                  <a:pt x="4910694" y="3190963"/>
                  <a:pt x="4921707" y="3195715"/>
                </a:cubicBezTo>
                <a:cubicBezTo>
                  <a:pt x="4929239" y="3200138"/>
                  <a:pt x="4939240" y="3200138"/>
                  <a:pt x="4947054" y="3196493"/>
                </a:cubicBezTo>
                <a:close/>
                <a:moveTo>
                  <a:pt x="2647702" y="3196530"/>
                </a:moveTo>
                <a:cubicBezTo>
                  <a:pt x="2663461" y="3203687"/>
                  <a:pt x="2687668" y="3195554"/>
                  <a:pt x="2684906" y="3175059"/>
                </a:cubicBezTo>
                <a:cubicBezTo>
                  <a:pt x="2687505" y="3149846"/>
                  <a:pt x="2647864" y="3143339"/>
                  <a:pt x="2638441" y="3164160"/>
                </a:cubicBezTo>
                <a:cubicBezTo>
                  <a:pt x="2635679" y="3175059"/>
                  <a:pt x="2635192" y="3191488"/>
                  <a:pt x="2647702" y="3196530"/>
                </a:cubicBezTo>
                <a:close/>
                <a:moveTo>
                  <a:pt x="2429241" y="3197261"/>
                </a:moveTo>
                <a:cubicBezTo>
                  <a:pt x="2444628" y="3203687"/>
                  <a:pt x="2469017" y="3195778"/>
                  <a:pt x="2465416" y="3175510"/>
                </a:cubicBezTo>
                <a:cubicBezTo>
                  <a:pt x="2468362" y="3156395"/>
                  <a:pt x="2445283" y="3146838"/>
                  <a:pt x="2430224" y="3153594"/>
                </a:cubicBezTo>
                <a:cubicBezTo>
                  <a:pt x="2411072" y="3159197"/>
                  <a:pt x="2410418" y="3190670"/>
                  <a:pt x="2429241" y="3197261"/>
                </a:cubicBezTo>
                <a:close/>
                <a:moveTo>
                  <a:pt x="1791660" y="3197435"/>
                </a:moveTo>
                <a:cubicBezTo>
                  <a:pt x="1798938" y="3195010"/>
                  <a:pt x="1804647" y="3189712"/>
                  <a:pt x="1805217" y="3180746"/>
                </a:cubicBezTo>
                <a:cubicBezTo>
                  <a:pt x="1810437" y="3162488"/>
                  <a:pt x="1791517" y="3146838"/>
                  <a:pt x="1774228" y="3152707"/>
                </a:cubicBezTo>
                <a:cubicBezTo>
                  <a:pt x="1753351" y="3155804"/>
                  <a:pt x="1750089" y="3188571"/>
                  <a:pt x="1768682" y="3196885"/>
                </a:cubicBezTo>
                <a:cubicBezTo>
                  <a:pt x="1775533" y="3199411"/>
                  <a:pt x="1784381" y="3199860"/>
                  <a:pt x="1791660" y="3197435"/>
                </a:cubicBezTo>
                <a:close/>
                <a:moveTo>
                  <a:pt x="2744577" y="3197545"/>
                </a:moveTo>
                <a:cubicBezTo>
                  <a:pt x="2751739" y="3195217"/>
                  <a:pt x="2757345" y="3190034"/>
                  <a:pt x="2757754" y="3181207"/>
                </a:cubicBezTo>
                <a:cubicBezTo>
                  <a:pt x="2762010" y="3165821"/>
                  <a:pt x="2748751" y="3149462"/>
                  <a:pt x="2732383" y="3152378"/>
                </a:cubicBezTo>
                <a:cubicBezTo>
                  <a:pt x="2708485" y="3150110"/>
                  <a:pt x="2703411" y="3187524"/>
                  <a:pt x="2722071" y="3196755"/>
                </a:cubicBezTo>
                <a:cubicBezTo>
                  <a:pt x="2728700" y="3199347"/>
                  <a:pt x="2737416" y="3199873"/>
                  <a:pt x="2744577" y="3197545"/>
                </a:cubicBezTo>
                <a:close/>
                <a:moveTo>
                  <a:pt x="1717186" y="3197621"/>
                </a:moveTo>
                <a:cubicBezTo>
                  <a:pt x="1724361" y="3195330"/>
                  <a:pt x="1729980" y="3190181"/>
                  <a:pt x="1730303" y="3181344"/>
                </a:cubicBezTo>
                <a:cubicBezTo>
                  <a:pt x="1734346" y="3165290"/>
                  <a:pt x="1721410" y="3148587"/>
                  <a:pt x="1704433" y="3152317"/>
                </a:cubicBezTo>
                <a:cubicBezTo>
                  <a:pt x="1681149" y="3150371"/>
                  <a:pt x="1676622" y="3187830"/>
                  <a:pt x="1694731" y="3196749"/>
                </a:cubicBezTo>
                <a:cubicBezTo>
                  <a:pt x="1701280" y="3199344"/>
                  <a:pt x="1710011" y="3199911"/>
                  <a:pt x="1717186" y="3197621"/>
                </a:cubicBezTo>
                <a:close/>
                <a:moveTo>
                  <a:pt x="1918924" y="3197937"/>
                </a:moveTo>
                <a:cubicBezTo>
                  <a:pt x="1934488" y="3202812"/>
                  <a:pt x="1954966" y="3194038"/>
                  <a:pt x="1953164" y="3175513"/>
                </a:cubicBezTo>
                <a:cubicBezTo>
                  <a:pt x="1955622" y="3147727"/>
                  <a:pt x="1907292" y="3143339"/>
                  <a:pt x="1903196" y="3169826"/>
                </a:cubicBezTo>
                <a:cubicBezTo>
                  <a:pt x="1898773" y="3182013"/>
                  <a:pt x="1906800" y="3194850"/>
                  <a:pt x="1918924" y="3197937"/>
                </a:cubicBezTo>
                <a:close/>
                <a:moveTo>
                  <a:pt x="2508508" y="3198075"/>
                </a:moveTo>
                <a:cubicBezTo>
                  <a:pt x="2525496" y="3202812"/>
                  <a:pt x="2537792" y="3190234"/>
                  <a:pt x="2542484" y="3175041"/>
                </a:cubicBezTo>
                <a:cubicBezTo>
                  <a:pt x="2537630" y="3158052"/>
                  <a:pt x="2521289" y="3145963"/>
                  <a:pt x="2503816" y="3153478"/>
                </a:cubicBezTo>
                <a:cubicBezTo>
                  <a:pt x="2482136" y="3159359"/>
                  <a:pt x="2485533" y="3197421"/>
                  <a:pt x="2508508" y="3198075"/>
                </a:cubicBezTo>
                <a:close/>
                <a:moveTo>
                  <a:pt x="2004813" y="3198242"/>
                </a:moveTo>
                <a:cubicBezTo>
                  <a:pt x="2013220" y="3197070"/>
                  <a:pt x="2021064" y="3192540"/>
                  <a:pt x="2025248" y="3184695"/>
                </a:cubicBezTo>
                <a:cubicBezTo>
                  <a:pt x="2027340" y="3175313"/>
                  <a:pt x="2023639" y="3165931"/>
                  <a:pt x="2021225" y="3157034"/>
                </a:cubicBezTo>
                <a:cubicBezTo>
                  <a:pt x="2007870" y="3151210"/>
                  <a:pt x="1993227" y="3151696"/>
                  <a:pt x="1979872" y="3157357"/>
                </a:cubicBezTo>
                <a:cubicBezTo>
                  <a:pt x="1976976" y="3168519"/>
                  <a:pt x="1973114" y="3181460"/>
                  <a:pt x="1980998" y="3191651"/>
                </a:cubicBezTo>
                <a:cubicBezTo>
                  <a:pt x="1987435" y="3197231"/>
                  <a:pt x="1996405" y="3199415"/>
                  <a:pt x="2004813" y="3198242"/>
                </a:cubicBezTo>
                <a:close/>
                <a:moveTo>
                  <a:pt x="2233482" y="3198439"/>
                </a:moveTo>
                <a:cubicBezTo>
                  <a:pt x="2242513" y="3189537"/>
                  <a:pt x="2246867" y="3176750"/>
                  <a:pt x="2242835" y="3164449"/>
                </a:cubicBezTo>
                <a:cubicBezTo>
                  <a:pt x="2236869" y="3149396"/>
                  <a:pt x="2215583" y="3148586"/>
                  <a:pt x="2204134" y="3157489"/>
                </a:cubicBezTo>
                <a:cubicBezTo>
                  <a:pt x="2195265" y="3164125"/>
                  <a:pt x="2199457" y="3176426"/>
                  <a:pt x="2197845" y="3185814"/>
                </a:cubicBezTo>
                <a:cubicBezTo>
                  <a:pt x="2200909" y="3190832"/>
                  <a:pt x="2205101" y="3194716"/>
                  <a:pt x="2210262" y="3197630"/>
                </a:cubicBezTo>
                <a:cubicBezTo>
                  <a:pt x="2218002" y="3198116"/>
                  <a:pt x="2225742" y="3198439"/>
                  <a:pt x="2233482" y="3198439"/>
                </a:cubicBezTo>
                <a:close/>
                <a:moveTo>
                  <a:pt x="1409534" y="3198773"/>
                </a:moveTo>
                <a:cubicBezTo>
                  <a:pt x="1425514" y="3200982"/>
                  <a:pt x="1443551" y="3189252"/>
                  <a:pt x="1439651" y="3170849"/>
                </a:cubicBezTo>
                <a:cubicBezTo>
                  <a:pt x="1436889" y="3148587"/>
                  <a:pt x="1409590" y="3150212"/>
                  <a:pt x="1393828" y="3156712"/>
                </a:cubicBezTo>
                <a:cubicBezTo>
                  <a:pt x="1390741" y="3168087"/>
                  <a:pt x="1385379" y="3182061"/>
                  <a:pt x="1395128" y="3191648"/>
                </a:cubicBezTo>
                <a:cubicBezTo>
                  <a:pt x="1399109" y="3195751"/>
                  <a:pt x="1404207" y="3198036"/>
                  <a:pt x="1409534" y="3198773"/>
                </a:cubicBezTo>
                <a:close/>
                <a:moveTo>
                  <a:pt x="2153066" y="3198870"/>
                </a:moveTo>
                <a:cubicBezTo>
                  <a:pt x="2158873" y="3198193"/>
                  <a:pt x="2164256" y="3195980"/>
                  <a:pt x="2167898" y="3190896"/>
                </a:cubicBezTo>
                <a:cubicBezTo>
                  <a:pt x="2177773" y="3175153"/>
                  <a:pt x="2168222" y="3148587"/>
                  <a:pt x="2147015" y="3152031"/>
                </a:cubicBezTo>
                <a:cubicBezTo>
                  <a:pt x="2122085" y="3148751"/>
                  <a:pt x="2114801" y="3187944"/>
                  <a:pt x="2135683" y="3197620"/>
                </a:cubicBezTo>
                <a:cubicBezTo>
                  <a:pt x="2141026" y="3198685"/>
                  <a:pt x="2147258" y="3199546"/>
                  <a:pt x="2153066" y="3198870"/>
                </a:cubicBezTo>
                <a:close/>
                <a:moveTo>
                  <a:pt x="2079571" y="3199066"/>
                </a:moveTo>
                <a:cubicBezTo>
                  <a:pt x="2091962" y="3196173"/>
                  <a:pt x="2101263" y="3183406"/>
                  <a:pt x="2097385" y="3169534"/>
                </a:cubicBezTo>
                <a:cubicBezTo>
                  <a:pt x="2094477" y="3146454"/>
                  <a:pt x="2057959" y="3145963"/>
                  <a:pt x="2051011" y="3166424"/>
                </a:cubicBezTo>
                <a:cubicBezTo>
                  <a:pt x="2047456" y="3178864"/>
                  <a:pt x="2051657" y="3196542"/>
                  <a:pt x="2066523" y="3198342"/>
                </a:cubicBezTo>
                <a:cubicBezTo>
                  <a:pt x="2070966" y="3199897"/>
                  <a:pt x="2075440" y="3200030"/>
                  <a:pt x="2079571" y="3199066"/>
                </a:cubicBezTo>
                <a:close/>
                <a:moveTo>
                  <a:pt x="2283418" y="3199700"/>
                </a:moveTo>
                <a:cubicBezTo>
                  <a:pt x="2298949" y="3200189"/>
                  <a:pt x="2320141" y="3195950"/>
                  <a:pt x="2318685" y="3175730"/>
                </a:cubicBezTo>
                <a:cubicBezTo>
                  <a:pt x="2322083" y="3147357"/>
                  <a:pt x="2274197" y="3142465"/>
                  <a:pt x="2270638" y="3169697"/>
                </a:cubicBezTo>
                <a:cubicBezTo>
                  <a:pt x="2266108" y="3181926"/>
                  <a:pt x="2275976" y="3191710"/>
                  <a:pt x="2283418" y="3199700"/>
                </a:cubicBezTo>
                <a:close/>
                <a:moveTo>
                  <a:pt x="2819029" y="3200189"/>
                </a:moveTo>
                <a:cubicBezTo>
                  <a:pt x="2826759" y="3191873"/>
                  <a:pt x="2835477" y="3182089"/>
                  <a:pt x="2831694" y="3169697"/>
                </a:cubicBezTo>
                <a:cubicBezTo>
                  <a:pt x="2828404" y="3142465"/>
                  <a:pt x="2780377" y="3148172"/>
                  <a:pt x="2783008" y="3175893"/>
                </a:cubicBezTo>
                <a:cubicBezTo>
                  <a:pt x="2781199" y="3195950"/>
                  <a:pt x="2803733" y="3200026"/>
                  <a:pt x="2819029" y="3200189"/>
                </a:cubicBezTo>
                <a:close/>
                <a:moveTo>
                  <a:pt x="2578452" y="3272781"/>
                </a:moveTo>
                <a:lnTo>
                  <a:pt x="2595835" y="3272781"/>
                </a:lnTo>
                <a:cubicBezTo>
                  <a:pt x="2619450" y="3264008"/>
                  <a:pt x="2616826" y="3223230"/>
                  <a:pt x="2588948" y="3225179"/>
                </a:cubicBezTo>
                <a:cubicBezTo>
                  <a:pt x="2559757" y="3220305"/>
                  <a:pt x="2553854" y="3262708"/>
                  <a:pt x="2578452" y="3272781"/>
                </a:cubicBezTo>
                <a:close/>
                <a:moveTo>
                  <a:pt x="2503565" y="3272781"/>
                </a:moveTo>
                <a:lnTo>
                  <a:pt x="2520408" y="3272781"/>
                </a:lnTo>
                <a:cubicBezTo>
                  <a:pt x="2532182" y="3268713"/>
                  <a:pt x="2542484" y="3258137"/>
                  <a:pt x="2539867" y="3244631"/>
                </a:cubicBezTo>
                <a:cubicBezTo>
                  <a:pt x="2536760" y="3223152"/>
                  <a:pt x="2503729" y="3216806"/>
                  <a:pt x="2492282" y="3234868"/>
                </a:cubicBezTo>
                <a:cubicBezTo>
                  <a:pt x="2484760" y="3248536"/>
                  <a:pt x="2490647" y="3264971"/>
                  <a:pt x="2503565" y="3272781"/>
                </a:cubicBezTo>
                <a:close/>
                <a:moveTo>
                  <a:pt x="2433391" y="3272781"/>
                </a:moveTo>
                <a:lnTo>
                  <a:pt x="2451964" y="3272781"/>
                </a:lnTo>
                <a:cubicBezTo>
                  <a:pt x="2462300" y="3265048"/>
                  <a:pt x="2469891" y="3252159"/>
                  <a:pt x="2464077" y="3239270"/>
                </a:cubicBezTo>
                <a:cubicBezTo>
                  <a:pt x="2456486" y="3217681"/>
                  <a:pt x="2418694" y="3220903"/>
                  <a:pt x="2416272" y="3244103"/>
                </a:cubicBezTo>
                <a:cubicBezTo>
                  <a:pt x="2413042" y="3257315"/>
                  <a:pt x="2422893" y="3266820"/>
                  <a:pt x="2433391" y="3272781"/>
                </a:cubicBezTo>
                <a:close/>
                <a:moveTo>
                  <a:pt x="2357515" y="3272781"/>
                </a:moveTo>
                <a:lnTo>
                  <a:pt x="2377223" y="3272781"/>
                </a:lnTo>
                <a:cubicBezTo>
                  <a:pt x="2399048" y="3261930"/>
                  <a:pt x="2396605" y="3225164"/>
                  <a:pt x="2369568" y="3224192"/>
                </a:cubicBezTo>
                <a:cubicBezTo>
                  <a:pt x="2341065" y="3220305"/>
                  <a:pt x="2335202" y="3260958"/>
                  <a:pt x="2357515" y="3272781"/>
                </a:cubicBezTo>
                <a:close/>
                <a:moveTo>
                  <a:pt x="2207728" y="3272781"/>
                </a:moveTo>
                <a:lnTo>
                  <a:pt x="2228226" y="3272781"/>
                </a:lnTo>
                <a:cubicBezTo>
                  <a:pt x="2239377" y="3267728"/>
                  <a:pt x="2247741" y="3257295"/>
                  <a:pt x="2244461" y="3244416"/>
                </a:cubicBezTo>
                <a:cubicBezTo>
                  <a:pt x="2245117" y="3218170"/>
                  <a:pt x="2197725" y="3217681"/>
                  <a:pt x="2197889" y="3243927"/>
                </a:cubicBezTo>
                <a:cubicBezTo>
                  <a:pt x="2195265" y="3254849"/>
                  <a:pt x="2202316" y="3263978"/>
                  <a:pt x="2207728" y="3272781"/>
                </a:cubicBezTo>
                <a:close/>
                <a:moveTo>
                  <a:pt x="2066116" y="3272781"/>
                </a:moveTo>
                <a:lnTo>
                  <a:pt x="2082337" y="3272781"/>
                </a:lnTo>
                <a:cubicBezTo>
                  <a:pt x="2107804" y="3263728"/>
                  <a:pt x="2100829" y="3219430"/>
                  <a:pt x="2071631" y="3225250"/>
                </a:cubicBezTo>
                <a:cubicBezTo>
                  <a:pt x="2044705" y="3224442"/>
                  <a:pt x="2043083" y="3265183"/>
                  <a:pt x="2066116" y="3272781"/>
                </a:cubicBezTo>
                <a:close/>
                <a:moveTo>
                  <a:pt x="1918800" y="3272781"/>
                </a:moveTo>
                <a:lnTo>
                  <a:pt x="1936992" y="3272781"/>
                </a:lnTo>
                <a:cubicBezTo>
                  <a:pt x="1960869" y="3263606"/>
                  <a:pt x="1955346" y="3223847"/>
                  <a:pt x="1928546" y="3225456"/>
                </a:cubicBezTo>
                <a:cubicBezTo>
                  <a:pt x="1899147" y="3220305"/>
                  <a:pt x="1892650" y="3263928"/>
                  <a:pt x="1918800" y="3272781"/>
                </a:cubicBezTo>
                <a:close/>
                <a:moveTo>
                  <a:pt x="1843836" y="3272781"/>
                </a:moveTo>
                <a:lnTo>
                  <a:pt x="1862203" y="3272781"/>
                </a:lnTo>
                <a:cubicBezTo>
                  <a:pt x="1888278" y="3264370"/>
                  <a:pt x="1882538" y="3221179"/>
                  <a:pt x="1853676" y="3224253"/>
                </a:cubicBezTo>
                <a:cubicBezTo>
                  <a:pt x="1826290" y="3222797"/>
                  <a:pt x="1822682" y="3261620"/>
                  <a:pt x="1843836" y="3272781"/>
                </a:cubicBezTo>
                <a:close/>
                <a:moveTo>
                  <a:pt x="1772443" y="3272781"/>
                </a:moveTo>
                <a:lnTo>
                  <a:pt x="1790110" y="3272781"/>
                </a:lnTo>
                <a:cubicBezTo>
                  <a:pt x="1814811" y="3262254"/>
                  <a:pt x="1807777" y="3220305"/>
                  <a:pt x="1778659" y="3224354"/>
                </a:cubicBezTo>
                <a:cubicBezTo>
                  <a:pt x="1751832" y="3224678"/>
                  <a:pt x="1749215" y="3263873"/>
                  <a:pt x="1772443" y="3272781"/>
                </a:cubicBezTo>
                <a:close/>
                <a:moveTo>
                  <a:pt x="1697448" y="3272781"/>
                </a:moveTo>
                <a:lnTo>
                  <a:pt x="1717407" y="3272781"/>
                </a:lnTo>
                <a:cubicBezTo>
                  <a:pt x="1726494" y="3266078"/>
                  <a:pt x="1733472" y="3256268"/>
                  <a:pt x="1730713" y="3244332"/>
                </a:cubicBezTo>
                <a:cubicBezTo>
                  <a:pt x="1731525" y="3217845"/>
                  <a:pt x="1684628" y="3217681"/>
                  <a:pt x="1684466" y="3243841"/>
                </a:cubicBezTo>
                <a:cubicBezTo>
                  <a:pt x="1681870" y="3255777"/>
                  <a:pt x="1689010" y="3265587"/>
                  <a:pt x="1697448" y="3272781"/>
                </a:cubicBezTo>
                <a:close/>
                <a:moveTo>
                  <a:pt x="1624106" y="3272781"/>
                </a:moveTo>
                <a:lnTo>
                  <a:pt x="1642673" y="3272781"/>
                </a:lnTo>
                <a:cubicBezTo>
                  <a:pt x="1666127" y="3263746"/>
                  <a:pt x="1662706" y="3223412"/>
                  <a:pt x="1635018" y="3224703"/>
                </a:cubicBezTo>
                <a:cubicBezTo>
                  <a:pt x="1607167" y="3222928"/>
                  <a:pt x="1602281" y="3260842"/>
                  <a:pt x="1624106" y="3272781"/>
                </a:cubicBezTo>
                <a:close/>
                <a:moveTo>
                  <a:pt x="1550996" y="3272781"/>
                </a:moveTo>
                <a:lnTo>
                  <a:pt x="1570537" y="3272781"/>
                </a:lnTo>
                <a:cubicBezTo>
                  <a:pt x="1581610" y="3265459"/>
                  <a:pt x="1588287" y="3251953"/>
                  <a:pt x="1584053" y="3238773"/>
                </a:cubicBezTo>
                <a:cubicBezTo>
                  <a:pt x="1577214" y="3216806"/>
                  <a:pt x="1538132" y="3220711"/>
                  <a:pt x="1536829" y="3244143"/>
                </a:cubicBezTo>
                <a:cubicBezTo>
                  <a:pt x="1534061" y="3256347"/>
                  <a:pt x="1541714" y="3266110"/>
                  <a:pt x="1550996" y="3272781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40CB083-CA89-4321-855D-6704066F8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9345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555" y="-98063"/>
            <a:ext cx="4109826" cy="37351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B43AAD1-F488-4C6D-90FE-5942F9E6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671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6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B7E1EC6C-5275-4C19-8BAF-512E595DA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D0C7BC-681D-4263-8169-9DA6EE792939}"/>
              </a:ext>
            </a:extLst>
          </p:cNvPr>
          <p:cNvSpPr/>
          <p:nvPr/>
        </p:nvSpPr>
        <p:spPr>
          <a:xfrm>
            <a:off x="1" y="0"/>
            <a:ext cx="5034224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2BF57E-0071-4636-93FB-033729B09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519749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13ECBD91-C9E0-416F-9F94-69D8815D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519749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0D9B04-9B31-4343-8881-4181E3079995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06E886-A3C1-4812-A4E7-71EDAB58685D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9527F-4F40-4D56-A70D-4CB25A522F9F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824E47-399A-438F-8DE9-64E4EC41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03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63E739-8495-46EA-84B4-A7568484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41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F95526-AC55-4C16-833A-B277C371993A}"/>
              </a:ext>
            </a:extLst>
          </p:cNvPr>
          <p:cNvSpPr/>
          <p:nvPr/>
        </p:nvSpPr>
        <p:spPr>
          <a:xfrm>
            <a:off x="2" y="0"/>
            <a:ext cx="7498078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8BCB54-7528-4335-A121-D19D45414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7027817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E2F214B9-8AB7-4A37-8C73-B18CA6CB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7027817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B1B196-FD15-4A27-AFFE-52C6C9AC461A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BF7139-582F-45A4-94DD-EA405E43CF3C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E3152E-B5DE-4EC9-8C92-8411C06AB6FE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D362312-FC28-4195-A466-E7B519D5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2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40C072-E8B4-4DD4-83B3-041BE2BA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06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407DA9-805D-4E31-B3B7-A463D106840D}"/>
              </a:ext>
            </a:extLst>
          </p:cNvPr>
          <p:cNvSpPr/>
          <p:nvPr/>
        </p:nvSpPr>
        <p:spPr>
          <a:xfrm>
            <a:off x="0" y="6697"/>
            <a:ext cx="532791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BE12AC-0C6B-4BC8-8A51-718C6FCB0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789715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00FD567-BBB9-4872-A697-16AC89D9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789715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0CD0FF-0741-49D9-ACA3-C24C1A7B971E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7092C6-451F-468C-98FB-533585B671E1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68D8ED-3D6F-4B89-A484-268D5FE77C6C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3FF905-DB3D-43FE-90FE-0CDC6627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34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5F0CA5-3631-41E9-B7C1-35E960846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ED33A0-C824-4364-9545-98A976C0668E}"/>
              </a:ext>
            </a:extLst>
          </p:cNvPr>
          <p:cNvSpPr/>
          <p:nvPr/>
        </p:nvSpPr>
        <p:spPr>
          <a:xfrm>
            <a:off x="0" y="6697"/>
            <a:ext cx="515229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F6CE00-3DC9-4AB9-B089-3215373C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685212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26F61FE-456C-40E1-8F76-E695165D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685212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724CF4-EE32-4715-9647-4AA168BE6FEB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AF147C-5216-4C96-83B0-2B3890C545AC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F8AA85-60C5-409B-8FD6-C73190128F3A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DDF2A2-DAB7-46FB-A83D-CFB4FC8A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23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64876-CD67-4B12-8528-36193B32C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933F9F-AEC3-48BB-BFFD-12B6744A572B}"/>
              </a:ext>
            </a:extLst>
          </p:cNvPr>
          <p:cNvSpPr/>
          <p:nvPr/>
        </p:nvSpPr>
        <p:spPr>
          <a:xfrm>
            <a:off x="0" y="6697"/>
            <a:ext cx="532791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E67B7-1E3D-4AE0-8AB6-E807E69FC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841966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4BD82E-E535-4A01-A6A6-4613A693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841966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C01D9A-E2E1-4EF5-A3CD-D49BB4096F81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ECA69C-4BFD-4C46-B552-0828227AC21C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004ED-5E4D-43C0-8D7E-8A94EB1ED2C7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45754A-225F-499B-8528-648BB3DAE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33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lapto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04443C-3F30-4B02-8AC8-5D448E32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EA090-068C-4AF7-86C2-29A954166341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9ECAA-AC09-4255-B0FF-27E2F4EC35B4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8B94AF-6ACB-41E8-8F6E-1599897E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EC3584-88D7-4A35-973A-417993A5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C5400D-30BC-4511-9D0F-EB25B57115E8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2071C9-B18E-425A-9E02-EF3042A21BC3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7D17B3-C54C-4626-9796-F661EC7B11C1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B10FD3-355F-4BA9-AE3B-7D72EFE1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44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tab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5AD0AA-3045-402D-9A9A-60E4ED6ECE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967D2-C22F-45FA-81DC-358CCA3B0584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CFB43-E188-41EC-972F-761430E2198F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DCDFD692-F0AB-423A-9343-1ADAD7B7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7EF7D9-121B-4031-B2FF-C9A904F5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375536-58C1-440B-B4C4-EB18E15D8BB4}"/>
              </a:ext>
            </a:extLst>
          </p:cNvPr>
          <p:cNvGrpSpPr/>
          <p:nvPr userDrawn="1"/>
        </p:nvGrpSpPr>
        <p:grpSpPr>
          <a:xfrm>
            <a:off x="-1" y="6205616"/>
            <a:ext cx="12192000" cy="659081"/>
            <a:chOff x="-1" y="6205616"/>
            <a:chExt cx="12192000" cy="6590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024749-F9E2-41B8-AFDF-63EFC26FD011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D135A-615C-4417-9288-016530A0171D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035527-A1EB-4619-A350-15DF767C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1331" y="6356433"/>
              <a:ext cx="1119453" cy="357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2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3931F-C3F5-4CDE-88D8-922F89B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0EBB-C500-4748-A230-65EFDCEF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A8D7-23EB-4D0F-BB7D-824D85DFC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02EE-7B4C-478C-BA1A-133E38152767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C3CE-18AA-4979-BBEB-5839FB9DD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D095E-B59D-4044-9DD0-5AEF18F9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03F-781D-45C7-8792-FD0D67DB8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CD72052-F788-4D01-AB88-33B009A7D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Introduction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B9E34-8E9E-42BD-8F32-7380FA24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XENITH PRESENTATION THEME</a:t>
            </a:r>
          </a:p>
        </p:txBody>
      </p:sp>
    </p:spTree>
    <p:extLst>
      <p:ext uri="{BB962C8B-B14F-4D97-AF65-F5344CB8AC3E}">
        <p14:creationId xmlns:p14="http://schemas.microsoft.com/office/powerpoint/2010/main" val="106567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BCE08-FF9D-47DB-A79B-3BE09E9B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38701-2B8A-4DFA-9605-DB643BDF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different layouts have been created for various purposes:</a:t>
            </a:r>
          </a:p>
          <a:p>
            <a:pPr lvl="1"/>
            <a:r>
              <a:rPr lang="en-GB" dirty="0"/>
              <a:t>Title Slide</a:t>
            </a:r>
          </a:p>
          <a:p>
            <a:pPr lvl="1"/>
            <a:r>
              <a:rPr lang="en-GB" dirty="0"/>
              <a:t>Page Separator Slide</a:t>
            </a:r>
          </a:p>
          <a:p>
            <a:pPr lvl="1"/>
            <a:r>
              <a:rPr lang="en-GB" dirty="0"/>
              <a:t>Half Colour Slides (like this one) with several backgrounds</a:t>
            </a:r>
          </a:p>
          <a:p>
            <a:pPr lvl="1"/>
            <a:r>
              <a:rPr lang="en-GB" dirty="0"/>
              <a:t>Wide column slides</a:t>
            </a:r>
          </a:p>
          <a:p>
            <a:pPr lvl="1"/>
            <a:r>
              <a:rPr lang="en-GB" dirty="0"/>
              <a:t>Quote slides</a:t>
            </a:r>
          </a:p>
          <a:p>
            <a:pPr lvl="1"/>
            <a:r>
              <a:rPr lang="en-GB" dirty="0"/>
              <a:t>Contact detail slides</a:t>
            </a:r>
          </a:p>
        </p:txBody>
      </p:sp>
    </p:spTree>
    <p:extLst>
      <p:ext uri="{BB962C8B-B14F-4D97-AF65-F5344CB8AC3E}">
        <p14:creationId xmlns:p14="http://schemas.microsoft.com/office/powerpoint/2010/main" val="388964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915F2-51A3-476A-9E5E-0C103BD3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4BB7-8A4D-4BDD-A7F9-69A728A2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Right click on any slide and select the layout you want for that slide.</a:t>
            </a:r>
          </a:p>
        </p:txBody>
      </p:sp>
    </p:spTree>
    <p:extLst>
      <p:ext uri="{BB962C8B-B14F-4D97-AF65-F5344CB8AC3E}">
        <p14:creationId xmlns:p14="http://schemas.microsoft.com/office/powerpoint/2010/main" val="318495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AED24-46CA-4320-A422-6815BA1D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942D-F2DF-442E-A427-61C629485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8909C4-B7A0-41CC-840F-E0CA37DE0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5E3BA0-3B9F-43FD-BD30-A5BCC93A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69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E3C349-DBF9-4F3E-AD75-0D5E40B2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48" y="4554815"/>
            <a:ext cx="1209825" cy="1209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208BF-466F-4B47-85D6-524AD6BA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054" y="4577614"/>
            <a:ext cx="1198754" cy="1198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219C9-72AC-4D05-8250-0089176A6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650" y="1711069"/>
            <a:ext cx="1257300" cy="1254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859C7-6FF6-4B90-8970-BBD7C0DC5A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54" y="3146849"/>
            <a:ext cx="1235506" cy="123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454CA9-0735-44A0-B7D4-7FB1A525EE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18" y="2510706"/>
            <a:ext cx="1201152" cy="1198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D3D27-E649-4D2E-B674-79F52717C8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875" y="3222068"/>
            <a:ext cx="1201152" cy="1198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049DF7-90E9-48FE-9422-96C7C4ED6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96" y="3070152"/>
            <a:ext cx="1257300" cy="12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21B2E3-F592-472F-B444-C884903D5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73" y="382510"/>
            <a:ext cx="1257300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9361A-4799-4A11-88BF-02ABB233AC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96" y="1736344"/>
            <a:ext cx="125730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6FB77-C4C5-4400-A142-1824BCE3F9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081" y="3815161"/>
            <a:ext cx="1257300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30FD5-0D1C-41C4-8F81-6B135493E1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73" y="2403248"/>
            <a:ext cx="1257300" cy="125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81132-FB5A-465E-9E02-0D07C25CD2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73" y="1050666"/>
            <a:ext cx="1257300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9CAB54-A2C9-4565-8FAC-4C27991713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72" y="3909720"/>
            <a:ext cx="1198756" cy="1198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27BE5B-35D7-455C-AE79-DBF619A43C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589" y="351344"/>
            <a:ext cx="838391" cy="825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13D744-26BA-4267-818D-6F0595FEA3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305" y="2817408"/>
            <a:ext cx="838391" cy="8256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55846-5E79-4766-A948-D4205A11B1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152" y="2809224"/>
            <a:ext cx="838391" cy="825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6411C8-8E84-4F8A-B908-37A262E335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664" y="2329270"/>
            <a:ext cx="838391" cy="825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79C759-5CA7-46A5-99CF-19603C003A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460" y="861177"/>
            <a:ext cx="838391" cy="825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16FEDE-CDFA-4EC6-8BB8-33405C2D58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718" y="839482"/>
            <a:ext cx="838391" cy="825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D782AA-E85E-40ED-A35A-6360FB6E78A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338" y="1823040"/>
            <a:ext cx="838391" cy="825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DEDB9F-31D8-4D88-9129-E27DD2A8C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589" y="1337801"/>
            <a:ext cx="838391" cy="825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925E07-3E52-4289-80D1-AE5E8F8248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989" y="1823040"/>
            <a:ext cx="838391" cy="825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4F3D97-129C-4B0A-BD53-2FF1B1AC74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507" y="5085882"/>
            <a:ext cx="666750" cy="666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538FA9-35A6-42A7-A57D-A87B072A18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57" y="5085882"/>
            <a:ext cx="666750" cy="666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2B56C1-9C73-46D9-A2F5-481D248609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025" y="5085882"/>
            <a:ext cx="666750" cy="666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F5E4C8-7924-4959-B499-0E08AAF021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793" y="5145515"/>
            <a:ext cx="628650" cy="619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30367A-6D52-4116-A612-EAF58C372B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815" y="5028732"/>
            <a:ext cx="781050" cy="7810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B849B6-B97C-4F1B-AE43-5E0D5888F34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649" y="5097890"/>
            <a:ext cx="666750" cy="666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4F419E-BBAF-4873-82C4-F4FD29420B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979" y="5118472"/>
            <a:ext cx="666750" cy="66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FDC54-CBAF-48D8-B446-8A7F97A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Copy Paste Icons</a:t>
            </a:r>
          </a:p>
        </p:txBody>
      </p:sp>
    </p:spTree>
    <p:extLst>
      <p:ext uri="{BB962C8B-B14F-4D97-AF65-F5344CB8AC3E}">
        <p14:creationId xmlns:p14="http://schemas.microsoft.com/office/powerpoint/2010/main" val="34801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90104F-1D0E-4057-ADF8-1A2BC23E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5" y="4554815"/>
            <a:ext cx="1209825" cy="1209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5BAE5-0CDF-4FD9-B984-13AE923E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511" y="4577614"/>
            <a:ext cx="1198754" cy="1198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C9F9B-EAC9-45A3-94D6-C55920ADBA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107" y="1711069"/>
            <a:ext cx="1257300" cy="125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9294ED-FB2F-41FC-BD48-2A91635E35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11" y="3146849"/>
            <a:ext cx="1235506" cy="123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268CD-9E62-4BD1-BF04-D7B36E8508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75" y="2510706"/>
            <a:ext cx="1201152" cy="1198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C207E5-CD4E-4024-8ACC-524D7388FF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35" y="5291531"/>
            <a:ext cx="1201152" cy="1198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F899E6-3BE2-4037-BFE9-2170500ADEC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53" y="3070152"/>
            <a:ext cx="1257300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153D6-CB85-4C6F-8F8F-47355F39BCF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0" y="382510"/>
            <a:ext cx="125730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043642-7B72-4EE1-9047-3E9CF3C20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53" y="1736344"/>
            <a:ext cx="1257300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0F869-817A-47FD-88DA-06B46D0B03C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538" y="3815161"/>
            <a:ext cx="1257300" cy="125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8CBBA2-FAE0-49AE-9625-0D9D74397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30" y="2403248"/>
            <a:ext cx="1257300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8186A0-26CD-4880-AC06-2331FD81B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30" y="1050666"/>
            <a:ext cx="1257300" cy="1257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5E1E0F-7143-4070-AEC2-BEE6FB1B4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029" y="3909720"/>
            <a:ext cx="1198756" cy="1198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4506C3-D738-4814-886A-8D281429A8F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40" y="1838333"/>
            <a:ext cx="838391" cy="8256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DAAA48-455C-4B1D-A151-C10EF2D2426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456" y="4304397"/>
            <a:ext cx="838391" cy="825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4B67EE-495B-4A90-8EA3-D4B37B7E40CC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03" y="4296213"/>
            <a:ext cx="838391" cy="825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9B8590-2B24-4FAF-9AD1-CD9A014DD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815" y="3816259"/>
            <a:ext cx="838391" cy="825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C60742-23FD-417D-8649-DCDCA23184D9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11" y="2348166"/>
            <a:ext cx="838391" cy="825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2DB07E-AB29-4D51-B4C6-178C16220287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869" y="2326471"/>
            <a:ext cx="838391" cy="825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B79AF6-61AA-44C7-A22C-363E718D8994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89" y="3310029"/>
            <a:ext cx="838391" cy="825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2EE30C-8F02-4AF2-8B00-9457B6FE53E6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40" y="2824790"/>
            <a:ext cx="838391" cy="825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1D2559-D663-463C-A9CC-7CF7420F670D}"/>
              </a:ext>
            </a:extLst>
          </p:cNvPr>
          <p:cNvPicPr>
            <a:picLocks noChangeAspect="1"/>
          </p:cNvPicPr>
          <p:nvPr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40" y="3310029"/>
            <a:ext cx="838391" cy="825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1A4520-F10F-4DA8-A8A2-074CDFA81084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85" y="5867448"/>
            <a:ext cx="666750" cy="666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4A45B-8530-438A-B2E9-377297121E66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935" y="5867448"/>
            <a:ext cx="666750" cy="666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AFEF53-D2CC-427B-9AA6-0259B67957C6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703" y="5867448"/>
            <a:ext cx="666750" cy="666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77217C-C4D8-4661-BF41-002BEA177D0E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71" y="5927081"/>
            <a:ext cx="628650" cy="619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36C936-EE85-45D6-9AD5-A24B8F6F0270}"/>
              </a:ext>
            </a:extLst>
          </p:cNvPr>
          <p:cNvPicPr>
            <a:picLocks noChangeAspect="1"/>
          </p:cNvPicPr>
          <p:nvPr/>
        </p:nvPicPr>
        <p:blipFill>
          <a:blip r:embed="rId2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93" y="5810298"/>
            <a:ext cx="781050" cy="781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F5A397-502F-4C50-93EE-40964A8AFED8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327" y="5879456"/>
            <a:ext cx="666750" cy="666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13241D-9237-498E-B97F-8F97600DB8DD}"/>
              </a:ext>
            </a:extLst>
          </p:cNvPr>
          <p:cNvPicPr>
            <a:picLocks noChangeAspect="1"/>
          </p:cNvPicPr>
          <p:nvPr/>
        </p:nvPicPr>
        <p:blipFill>
          <a:blip r:embed="rId3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657" y="590003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675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enith Fonts">
      <a:majorFont>
        <a:latin typeface="Proxima Nova Light"/>
        <a:ea typeface=""/>
        <a:cs typeface=""/>
      </a:majorFont>
      <a:minorFont>
        <a:latin typeface="Proxima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3CDDC56-A402-4D9F-A69A-163E3B42FDC2}" vid="{0D56CC59-9BCA-4D7C-8A8C-D3335FA296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240</TotalTime>
  <Words>58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Proxima Nova</vt:lpstr>
      <vt:lpstr>Proxima Nova Light</vt:lpstr>
      <vt:lpstr>Theme2</vt:lpstr>
      <vt:lpstr>XENITH PRESENTATION THEME</vt:lpstr>
      <vt:lpstr>LAYOUTS</vt:lpstr>
      <vt:lpstr>PowerPoint Presentation</vt:lpstr>
      <vt:lpstr>PowerPoint Presentation</vt:lpstr>
      <vt:lpstr>PowerPoint Presentation</vt:lpstr>
      <vt:lpstr>Copy Paste Icons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Feroze Engineer</dc:creator>
  <cp:lastModifiedBy>Feroze Engineer</cp:lastModifiedBy>
  <cp:revision>14</cp:revision>
  <dcterms:created xsi:type="dcterms:W3CDTF">2018-10-22T16:25:35Z</dcterms:created>
  <dcterms:modified xsi:type="dcterms:W3CDTF">2021-04-08T12:17:05Z</dcterms:modified>
</cp:coreProperties>
</file>